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64" r:id="rId2"/>
  </p:sldMasterIdLst>
  <p:notesMasterIdLst>
    <p:notesMasterId r:id="rId28"/>
  </p:notesMasterIdLst>
  <p:sldIdLst>
    <p:sldId id="256" r:id="rId3"/>
    <p:sldId id="264" r:id="rId4"/>
    <p:sldId id="257" r:id="rId5"/>
    <p:sldId id="258" r:id="rId6"/>
    <p:sldId id="259" r:id="rId7"/>
    <p:sldId id="260" r:id="rId8"/>
    <p:sldId id="271" r:id="rId9"/>
    <p:sldId id="269" r:id="rId10"/>
    <p:sldId id="276" r:id="rId11"/>
    <p:sldId id="261" r:id="rId12"/>
    <p:sldId id="270" r:id="rId13"/>
    <p:sldId id="277" r:id="rId14"/>
    <p:sldId id="272" r:id="rId15"/>
    <p:sldId id="280" r:id="rId16"/>
    <p:sldId id="278" r:id="rId17"/>
    <p:sldId id="281" r:id="rId18"/>
    <p:sldId id="282" r:id="rId19"/>
    <p:sldId id="285" r:id="rId20"/>
    <p:sldId id="279" r:id="rId21"/>
    <p:sldId id="283" r:id="rId22"/>
    <p:sldId id="274" r:id="rId23"/>
    <p:sldId id="284" r:id="rId24"/>
    <p:sldId id="273" r:id="rId25"/>
    <p:sldId id="262" r:id="rId26"/>
    <p:sldId id="268"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Kumar" initials="AK" lastIdx="1" clrIdx="0">
    <p:extLst>
      <p:ext uri="{19B8F6BF-5375-455C-9EA6-DF929625EA0E}">
        <p15:presenceInfo xmlns:p15="http://schemas.microsoft.com/office/powerpoint/2012/main" userId="08b8656d781c0d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9T16:57:55.137"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A752C-D1BF-44AC-8666-987EA59D5888}" type="datetimeFigureOut">
              <a:rPr lang="en-IN" smtClean="0"/>
              <a:t>11-05-2021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EAD5A1-D059-41F6-A369-9B82920DA96A}" type="slidenum">
              <a:rPr lang="en-IN" smtClean="0"/>
              <a:t>‹#›</a:t>
            </a:fld>
            <a:endParaRPr lang="en-IN"/>
          </a:p>
        </p:txBody>
      </p:sp>
    </p:spTree>
    <p:extLst>
      <p:ext uri="{BB962C8B-B14F-4D97-AF65-F5344CB8AC3E}">
        <p14:creationId xmlns:p14="http://schemas.microsoft.com/office/powerpoint/2010/main" val="399948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1108234" y="719333"/>
            <a:ext cx="11083764" cy="5425435"/>
            <a:chOff x="831175" y="539500"/>
            <a:chExt cx="8312823" cy="4069076"/>
          </a:xfrm>
        </p:grpSpPr>
        <p:pic>
          <p:nvPicPr>
            <p:cNvPr id="10" name="Google Shape;10;p2"/>
            <p:cNvPicPr preferRelativeResize="0"/>
            <p:nvPr/>
          </p:nvPicPr>
          <p:blipFill rotWithShape="1">
            <a:blip r:embed="rId2">
              <a:alphaModFix/>
            </a:blip>
            <a:srcRect l="31731" r="31731"/>
            <a:stretch/>
          </p:blipFill>
          <p:spPr>
            <a:xfrm>
              <a:off x="6501375" y="539500"/>
              <a:ext cx="2642623" cy="4069074"/>
            </a:xfrm>
            <a:prstGeom prst="rect">
              <a:avLst/>
            </a:prstGeom>
            <a:noFill/>
            <a:ln>
              <a:noFill/>
            </a:ln>
          </p:spPr>
        </p:pic>
        <p:pic>
          <p:nvPicPr>
            <p:cNvPr id="11" name="Google Shape;11;p2"/>
            <p:cNvPicPr preferRelativeResize="0"/>
            <p:nvPr/>
          </p:nvPicPr>
          <p:blipFill rotWithShape="1">
            <a:blip r:embed="rId2">
              <a:alphaModFix/>
            </a:blip>
            <a:srcRect l="49512" r="49512"/>
            <a:stretch/>
          </p:blipFill>
          <p:spPr>
            <a:xfrm>
              <a:off x="831175" y="539500"/>
              <a:ext cx="70499" cy="4069076"/>
            </a:xfrm>
            <a:prstGeom prst="rect">
              <a:avLst/>
            </a:prstGeom>
            <a:noFill/>
            <a:ln>
              <a:noFill/>
            </a:ln>
          </p:spPr>
        </p:pic>
      </p:grpSp>
      <p:sp>
        <p:nvSpPr>
          <p:cNvPr id="12" name="Google Shape;12;p2"/>
          <p:cNvSpPr txBox="1">
            <a:spLocks noGrp="1"/>
          </p:cNvSpPr>
          <p:nvPr>
            <p:ph type="ctrTitle"/>
          </p:nvPr>
        </p:nvSpPr>
        <p:spPr>
          <a:xfrm>
            <a:off x="1471167" y="2035091"/>
            <a:ext cx="7179600" cy="34240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000"/>
              <a:buNone/>
              <a:defRPr sz="6667">
                <a:solidFill>
                  <a:schemeClr val="dk1"/>
                </a:solidFill>
              </a:defRPr>
            </a:lvl1pPr>
            <a:lvl2pPr lvl="1" rtl="0">
              <a:spcBef>
                <a:spcPts val="0"/>
              </a:spcBef>
              <a:spcAft>
                <a:spcPts val="0"/>
              </a:spcAft>
              <a:buSzPts val="6500"/>
              <a:buNone/>
              <a:defRPr sz="8666"/>
            </a:lvl2pPr>
            <a:lvl3pPr lvl="2" rtl="0">
              <a:spcBef>
                <a:spcPts val="0"/>
              </a:spcBef>
              <a:spcAft>
                <a:spcPts val="0"/>
              </a:spcAft>
              <a:buSzPts val="6500"/>
              <a:buNone/>
              <a:defRPr sz="8666"/>
            </a:lvl3pPr>
            <a:lvl4pPr lvl="3" rtl="0">
              <a:spcBef>
                <a:spcPts val="0"/>
              </a:spcBef>
              <a:spcAft>
                <a:spcPts val="0"/>
              </a:spcAft>
              <a:buSzPts val="6500"/>
              <a:buNone/>
              <a:defRPr sz="8666"/>
            </a:lvl4pPr>
            <a:lvl5pPr lvl="4" rtl="0">
              <a:spcBef>
                <a:spcPts val="0"/>
              </a:spcBef>
              <a:spcAft>
                <a:spcPts val="0"/>
              </a:spcAft>
              <a:buSzPts val="6500"/>
              <a:buNone/>
              <a:defRPr sz="8666"/>
            </a:lvl5pPr>
            <a:lvl6pPr lvl="5" rtl="0">
              <a:spcBef>
                <a:spcPts val="0"/>
              </a:spcBef>
              <a:spcAft>
                <a:spcPts val="0"/>
              </a:spcAft>
              <a:buSzPts val="6500"/>
              <a:buNone/>
              <a:defRPr sz="8666"/>
            </a:lvl6pPr>
            <a:lvl7pPr lvl="6" rtl="0">
              <a:spcBef>
                <a:spcPts val="0"/>
              </a:spcBef>
              <a:spcAft>
                <a:spcPts val="0"/>
              </a:spcAft>
              <a:buSzPts val="6500"/>
              <a:buNone/>
              <a:defRPr sz="8666"/>
            </a:lvl7pPr>
            <a:lvl8pPr lvl="7" rtl="0">
              <a:spcBef>
                <a:spcPts val="0"/>
              </a:spcBef>
              <a:spcAft>
                <a:spcPts val="0"/>
              </a:spcAft>
              <a:buSzPts val="6500"/>
              <a:buNone/>
              <a:defRPr sz="8666"/>
            </a:lvl8pPr>
            <a:lvl9pPr lvl="8" rtl="0">
              <a:spcBef>
                <a:spcPts val="0"/>
              </a:spcBef>
              <a:spcAft>
                <a:spcPts val="0"/>
              </a:spcAft>
              <a:buSzPts val="6500"/>
              <a:buNone/>
              <a:defRPr sz="8666"/>
            </a:lvl9pPr>
          </a:lstStyle>
          <a:p>
            <a:r>
              <a:rPr lang="en-US"/>
              <a:t>Click to edit Master title style</a:t>
            </a:r>
            <a:endParaRPr/>
          </a:p>
        </p:txBody>
      </p:sp>
      <p:sp>
        <p:nvSpPr>
          <p:cNvPr id="13" name="Google Shape;13;p2"/>
          <p:cNvSpPr txBox="1">
            <a:spLocks noGrp="1"/>
          </p:cNvSpPr>
          <p:nvPr>
            <p:ph type="subTitle" idx="1"/>
          </p:nvPr>
        </p:nvSpPr>
        <p:spPr>
          <a:xfrm>
            <a:off x="1471167" y="5725257"/>
            <a:ext cx="5800400" cy="6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4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93034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3"/>
        <p:cNvGrpSpPr/>
        <p:nvPr/>
      </p:nvGrpSpPr>
      <p:grpSpPr>
        <a:xfrm>
          <a:off x="0" y="0"/>
          <a:ext cx="0" cy="0"/>
          <a:chOff x="0" y="0"/>
          <a:chExt cx="0" cy="0"/>
        </a:xfrm>
      </p:grpSpPr>
      <p:grpSp>
        <p:nvGrpSpPr>
          <p:cNvPr id="54" name="Google Shape;54;p11"/>
          <p:cNvGrpSpPr/>
          <p:nvPr/>
        </p:nvGrpSpPr>
        <p:grpSpPr>
          <a:xfrm>
            <a:off x="10" y="724000"/>
            <a:ext cx="12191989" cy="5425435"/>
            <a:chOff x="7" y="543000"/>
            <a:chExt cx="9143992" cy="4069076"/>
          </a:xfrm>
        </p:grpSpPr>
        <p:pic>
          <p:nvPicPr>
            <p:cNvPr id="55" name="Google Shape;55;p11"/>
            <p:cNvPicPr preferRelativeResize="0"/>
            <p:nvPr/>
          </p:nvPicPr>
          <p:blipFill rotWithShape="1">
            <a:blip r:embed="rId2">
              <a:alphaModFix/>
            </a:blip>
            <a:srcRect l="11584" r="87441"/>
            <a:stretch/>
          </p:blipFill>
          <p:spPr>
            <a:xfrm>
              <a:off x="831175" y="543000"/>
              <a:ext cx="70499" cy="4069076"/>
            </a:xfrm>
            <a:prstGeom prst="rect">
              <a:avLst/>
            </a:prstGeom>
            <a:noFill/>
            <a:ln>
              <a:noFill/>
            </a:ln>
          </p:spPr>
        </p:pic>
        <p:pic>
          <p:nvPicPr>
            <p:cNvPr id="56" name="Google Shape;56;p11"/>
            <p:cNvPicPr preferRelativeResize="0"/>
            <p:nvPr/>
          </p:nvPicPr>
          <p:blipFill rotWithShape="1">
            <a:blip r:embed="rId2">
              <a:alphaModFix/>
            </a:blip>
            <a:srcRect t="140" r="89965" b="-139"/>
            <a:stretch/>
          </p:blipFill>
          <p:spPr>
            <a:xfrm>
              <a:off x="7" y="543000"/>
              <a:ext cx="725799" cy="4069076"/>
            </a:xfrm>
            <a:prstGeom prst="rect">
              <a:avLst/>
            </a:prstGeom>
            <a:noFill/>
            <a:ln>
              <a:noFill/>
            </a:ln>
          </p:spPr>
        </p:pic>
        <p:pic>
          <p:nvPicPr>
            <p:cNvPr id="57" name="Google Shape;57;p11"/>
            <p:cNvPicPr preferRelativeResize="0"/>
            <p:nvPr/>
          </p:nvPicPr>
          <p:blipFill rotWithShape="1">
            <a:blip r:embed="rId2">
              <a:alphaModFix/>
            </a:blip>
            <a:srcRect l="86387" r="12637"/>
            <a:stretch/>
          </p:blipFill>
          <p:spPr>
            <a:xfrm>
              <a:off x="8242332" y="543000"/>
              <a:ext cx="70499" cy="4069076"/>
            </a:xfrm>
            <a:prstGeom prst="rect">
              <a:avLst/>
            </a:prstGeom>
            <a:noFill/>
            <a:ln>
              <a:noFill/>
            </a:ln>
          </p:spPr>
        </p:pic>
        <p:pic>
          <p:nvPicPr>
            <p:cNvPr id="58" name="Google Shape;58;p11"/>
            <p:cNvPicPr preferRelativeResize="0"/>
            <p:nvPr/>
          </p:nvPicPr>
          <p:blipFill rotWithShape="1">
            <a:blip r:embed="rId2">
              <a:alphaModFix/>
            </a:blip>
            <a:srcRect l="89965" t="140" b="-139"/>
            <a:stretch/>
          </p:blipFill>
          <p:spPr>
            <a:xfrm>
              <a:off x="8418200" y="543000"/>
              <a:ext cx="725799" cy="4069076"/>
            </a:xfrm>
            <a:prstGeom prst="rect">
              <a:avLst/>
            </a:prstGeom>
            <a:noFill/>
            <a:ln>
              <a:noFill/>
            </a:ln>
          </p:spPr>
        </p:pic>
      </p:grpSp>
      <p:sp>
        <p:nvSpPr>
          <p:cNvPr id="59" name="Google Shape;59;p11"/>
          <p:cNvSpPr txBox="1">
            <a:spLocks noGrp="1"/>
          </p:cNvSpPr>
          <p:nvPr>
            <p:ph type="title" hasCustomPrompt="1"/>
          </p:nvPr>
        </p:nvSpPr>
        <p:spPr>
          <a:xfrm>
            <a:off x="1448400" y="2324767"/>
            <a:ext cx="9295200" cy="1674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500"/>
              <a:buNone/>
              <a:defRPr sz="10666">
                <a:solidFill>
                  <a:schemeClr val="dk1"/>
                </a:solidFill>
              </a:defRPr>
            </a:lvl1pPr>
            <a:lvl2pPr lvl="1">
              <a:spcBef>
                <a:spcPts val="0"/>
              </a:spcBef>
              <a:spcAft>
                <a:spcPts val="0"/>
              </a:spcAft>
              <a:buClr>
                <a:schemeClr val="dk1"/>
              </a:buClr>
              <a:buSzPts val="8000"/>
              <a:buNone/>
              <a:defRPr sz="10666">
                <a:solidFill>
                  <a:schemeClr val="dk1"/>
                </a:solidFill>
              </a:defRPr>
            </a:lvl2pPr>
            <a:lvl3pPr lvl="2">
              <a:spcBef>
                <a:spcPts val="0"/>
              </a:spcBef>
              <a:spcAft>
                <a:spcPts val="0"/>
              </a:spcAft>
              <a:buClr>
                <a:schemeClr val="dk1"/>
              </a:buClr>
              <a:buSzPts val="8000"/>
              <a:buNone/>
              <a:defRPr sz="10666">
                <a:solidFill>
                  <a:schemeClr val="dk1"/>
                </a:solidFill>
              </a:defRPr>
            </a:lvl3pPr>
            <a:lvl4pPr lvl="3">
              <a:spcBef>
                <a:spcPts val="0"/>
              </a:spcBef>
              <a:spcAft>
                <a:spcPts val="0"/>
              </a:spcAft>
              <a:buClr>
                <a:schemeClr val="dk1"/>
              </a:buClr>
              <a:buSzPts val="8000"/>
              <a:buNone/>
              <a:defRPr sz="10666">
                <a:solidFill>
                  <a:schemeClr val="dk1"/>
                </a:solidFill>
              </a:defRPr>
            </a:lvl4pPr>
            <a:lvl5pPr lvl="4">
              <a:spcBef>
                <a:spcPts val="0"/>
              </a:spcBef>
              <a:spcAft>
                <a:spcPts val="0"/>
              </a:spcAft>
              <a:buClr>
                <a:schemeClr val="dk1"/>
              </a:buClr>
              <a:buSzPts val="8000"/>
              <a:buNone/>
              <a:defRPr sz="10666">
                <a:solidFill>
                  <a:schemeClr val="dk1"/>
                </a:solidFill>
              </a:defRPr>
            </a:lvl5pPr>
            <a:lvl6pPr lvl="5">
              <a:spcBef>
                <a:spcPts val="0"/>
              </a:spcBef>
              <a:spcAft>
                <a:spcPts val="0"/>
              </a:spcAft>
              <a:buClr>
                <a:schemeClr val="dk1"/>
              </a:buClr>
              <a:buSzPts val="8000"/>
              <a:buNone/>
              <a:defRPr sz="10666">
                <a:solidFill>
                  <a:schemeClr val="dk1"/>
                </a:solidFill>
              </a:defRPr>
            </a:lvl6pPr>
            <a:lvl7pPr lvl="6">
              <a:spcBef>
                <a:spcPts val="0"/>
              </a:spcBef>
              <a:spcAft>
                <a:spcPts val="0"/>
              </a:spcAft>
              <a:buClr>
                <a:schemeClr val="dk1"/>
              </a:buClr>
              <a:buSzPts val="8000"/>
              <a:buNone/>
              <a:defRPr sz="10666">
                <a:solidFill>
                  <a:schemeClr val="dk1"/>
                </a:solidFill>
              </a:defRPr>
            </a:lvl7pPr>
            <a:lvl8pPr lvl="7">
              <a:spcBef>
                <a:spcPts val="0"/>
              </a:spcBef>
              <a:spcAft>
                <a:spcPts val="0"/>
              </a:spcAft>
              <a:buClr>
                <a:schemeClr val="dk1"/>
              </a:buClr>
              <a:buSzPts val="8000"/>
              <a:buNone/>
              <a:defRPr sz="10666">
                <a:solidFill>
                  <a:schemeClr val="dk1"/>
                </a:solidFill>
              </a:defRPr>
            </a:lvl8pPr>
            <a:lvl9pPr lvl="8">
              <a:spcBef>
                <a:spcPts val="0"/>
              </a:spcBef>
              <a:spcAft>
                <a:spcPts val="0"/>
              </a:spcAft>
              <a:buClr>
                <a:schemeClr val="dk1"/>
              </a:buClr>
              <a:buSzPts val="8000"/>
              <a:buNone/>
              <a:defRPr sz="10666">
                <a:solidFill>
                  <a:schemeClr val="dk1"/>
                </a:solidFill>
              </a:defRPr>
            </a:lvl9pPr>
          </a:lstStyle>
          <a:p>
            <a:r>
              <a:t>xx%</a:t>
            </a:r>
          </a:p>
        </p:txBody>
      </p:sp>
      <p:sp>
        <p:nvSpPr>
          <p:cNvPr id="60" name="Google Shape;60;p11"/>
          <p:cNvSpPr txBox="1">
            <a:spLocks noGrp="1"/>
          </p:cNvSpPr>
          <p:nvPr>
            <p:ph type="subTitle" idx="1"/>
          </p:nvPr>
        </p:nvSpPr>
        <p:spPr>
          <a:xfrm flipH="1">
            <a:off x="1957400" y="3866089"/>
            <a:ext cx="8277200" cy="53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r>
              <a:rPr lang="en-US"/>
              <a:t>Click to edit Master subtitle style</a:t>
            </a:r>
            <a:endParaRPr/>
          </a:p>
        </p:txBody>
      </p:sp>
    </p:spTree>
    <p:extLst>
      <p:ext uri="{BB962C8B-B14F-4D97-AF65-F5344CB8AC3E}">
        <p14:creationId xmlns:p14="http://schemas.microsoft.com/office/powerpoint/2010/main" val="2100736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extLst>
      <p:ext uri="{BB962C8B-B14F-4D97-AF65-F5344CB8AC3E}">
        <p14:creationId xmlns:p14="http://schemas.microsoft.com/office/powerpoint/2010/main" val="216451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
        <p:cNvGrpSpPr/>
        <p:nvPr/>
      </p:nvGrpSpPr>
      <p:grpSpPr>
        <a:xfrm>
          <a:off x="0" y="0"/>
          <a:ext cx="0" cy="0"/>
          <a:chOff x="0" y="0"/>
          <a:chExt cx="0" cy="0"/>
        </a:xfrm>
      </p:grpSpPr>
      <p:sp>
        <p:nvSpPr>
          <p:cNvPr id="63" name="Google Shape;63;p13"/>
          <p:cNvSpPr txBox="1">
            <a:spLocks noGrp="1"/>
          </p:cNvSpPr>
          <p:nvPr>
            <p:ph type="title" hasCustomPrompt="1"/>
          </p:nvPr>
        </p:nvSpPr>
        <p:spPr>
          <a:xfrm>
            <a:off x="2494960" y="1940700"/>
            <a:ext cx="604400" cy="703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64" name="Google Shape;64;p13"/>
          <p:cNvSpPr txBox="1">
            <a:spLocks noGrp="1"/>
          </p:cNvSpPr>
          <p:nvPr>
            <p:ph type="subTitle" idx="1"/>
          </p:nvPr>
        </p:nvSpPr>
        <p:spPr>
          <a:xfrm>
            <a:off x="3240847" y="1845240"/>
            <a:ext cx="6502000" cy="450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2667">
                <a:latin typeface="Libre Franklin Thin"/>
                <a:ea typeface="Libre Franklin Thin"/>
                <a:cs typeface="Libre Franklin Thin"/>
                <a:sym typeface="Libre Franklin Thin"/>
              </a:defRPr>
            </a:lvl1pPr>
            <a:lvl2pPr lvl="1">
              <a:lnSpc>
                <a:spcPct val="100000"/>
              </a:lnSpc>
              <a:spcBef>
                <a:spcPts val="0"/>
              </a:spcBef>
              <a:spcAft>
                <a:spcPts val="0"/>
              </a:spcAft>
              <a:buNone/>
              <a:defRPr sz="2667">
                <a:latin typeface="Libre Franklin Thin"/>
                <a:ea typeface="Libre Franklin Thin"/>
                <a:cs typeface="Libre Franklin Thin"/>
                <a:sym typeface="Libre Franklin Thin"/>
              </a:defRPr>
            </a:lvl2pPr>
            <a:lvl3pPr lvl="2">
              <a:lnSpc>
                <a:spcPct val="100000"/>
              </a:lnSpc>
              <a:spcBef>
                <a:spcPts val="0"/>
              </a:spcBef>
              <a:spcAft>
                <a:spcPts val="0"/>
              </a:spcAft>
              <a:buNone/>
              <a:defRPr sz="2667">
                <a:latin typeface="Libre Franklin Thin"/>
                <a:ea typeface="Libre Franklin Thin"/>
                <a:cs typeface="Libre Franklin Thin"/>
                <a:sym typeface="Libre Franklin Thin"/>
              </a:defRPr>
            </a:lvl3pPr>
            <a:lvl4pPr lvl="3">
              <a:lnSpc>
                <a:spcPct val="100000"/>
              </a:lnSpc>
              <a:spcBef>
                <a:spcPts val="0"/>
              </a:spcBef>
              <a:spcAft>
                <a:spcPts val="0"/>
              </a:spcAft>
              <a:buNone/>
              <a:defRPr sz="2667">
                <a:latin typeface="Libre Franklin Thin"/>
                <a:ea typeface="Libre Franklin Thin"/>
                <a:cs typeface="Libre Franklin Thin"/>
                <a:sym typeface="Libre Franklin Thin"/>
              </a:defRPr>
            </a:lvl4pPr>
            <a:lvl5pPr lvl="4">
              <a:lnSpc>
                <a:spcPct val="100000"/>
              </a:lnSpc>
              <a:spcBef>
                <a:spcPts val="0"/>
              </a:spcBef>
              <a:spcAft>
                <a:spcPts val="0"/>
              </a:spcAft>
              <a:buNone/>
              <a:defRPr sz="2667">
                <a:latin typeface="Libre Franklin Thin"/>
                <a:ea typeface="Libre Franklin Thin"/>
                <a:cs typeface="Libre Franklin Thin"/>
                <a:sym typeface="Libre Franklin Thin"/>
              </a:defRPr>
            </a:lvl5pPr>
            <a:lvl6pPr lvl="5">
              <a:lnSpc>
                <a:spcPct val="100000"/>
              </a:lnSpc>
              <a:spcBef>
                <a:spcPts val="0"/>
              </a:spcBef>
              <a:spcAft>
                <a:spcPts val="0"/>
              </a:spcAft>
              <a:buNone/>
              <a:defRPr sz="2667">
                <a:latin typeface="Libre Franklin Thin"/>
                <a:ea typeface="Libre Franklin Thin"/>
                <a:cs typeface="Libre Franklin Thin"/>
                <a:sym typeface="Libre Franklin Thin"/>
              </a:defRPr>
            </a:lvl6pPr>
            <a:lvl7pPr lvl="6">
              <a:lnSpc>
                <a:spcPct val="100000"/>
              </a:lnSpc>
              <a:spcBef>
                <a:spcPts val="0"/>
              </a:spcBef>
              <a:spcAft>
                <a:spcPts val="0"/>
              </a:spcAft>
              <a:buNone/>
              <a:defRPr sz="2667">
                <a:latin typeface="Libre Franklin Thin"/>
                <a:ea typeface="Libre Franklin Thin"/>
                <a:cs typeface="Libre Franklin Thin"/>
                <a:sym typeface="Libre Franklin Thin"/>
              </a:defRPr>
            </a:lvl7pPr>
            <a:lvl8pPr lvl="7">
              <a:lnSpc>
                <a:spcPct val="100000"/>
              </a:lnSpc>
              <a:spcBef>
                <a:spcPts val="0"/>
              </a:spcBef>
              <a:spcAft>
                <a:spcPts val="0"/>
              </a:spcAft>
              <a:buNone/>
              <a:defRPr sz="2667">
                <a:latin typeface="Libre Franklin Thin"/>
                <a:ea typeface="Libre Franklin Thin"/>
                <a:cs typeface="Libre Franklin Thin"/>
                <a:sym typeface="Libre Franklin Thin"/>
              </a:defRPr>
            </a:lvl8pPr>
            <a:lvl9pPr lvl="8">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65" name="Google Shape;65;p13"/>
          <p:cNvSpPr txBox="1">
            <a:spLocks noGrp="1"/>
          </p:cNvSpPr>
          <p:nvPr>
            <p:ph type="subTitle" idx="2"/>
          </p:nvPr>
        </p:nvSpPr>
        <p:spPr>
          <a:xfrm>
            <a:off x="3240848" y="2322335"/>
            <a:ext cx="6502000" cy="4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r>
              <a:rPr lang="en-US"/>
              <a:t>Click to edit Master subtitle style</a:t>
            </a:r>
            <a:endParaRPr/>
          </a:p>
        </p:txBody>
      </p:sp>
      <p:sp>
        <p:nvSpPr>
          <p:cNvPr id="66" name="Google Shape;66;p13"/>
          <p:cNvSpPr txBox="1">
            <a:spLocks noGrp="1"/>
          </p:cNvSpPr>
          <p:nvPr>
            <p:ph type="title" idx="3" hasCustomPrompt="1"/>
          </p:nvPr>
        </p:nvSpPr>
        <p:spPr>
          <a:xfrm>
            <a:off x="2494960" y="4278763"/>
            <a:ext cx="6044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67" name="Google Shape;67;p13"/>
          <p:cNvSpPr txBox="1">
            <a:spLocks noGrp="1"/>
          </p:cNvSpPr>
          <p:nvPr>
            <p:ph type="subTitle" idx="4"/>
          </p:nvPr>
        </p:nvSpPr>
        <p:spPr>
          <a:xfrm>
            <a:off x="3240847" y="4183292"/>
            <a:ext cx="6502000" cy="4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68" name="Google Shape;68;p13"/>
          <p:cNvSpPr txBox="1">
            <a:spLocks noGrp="1"/>
          </p:cNvSpPr>
          <p:nvPr>
            <p:ph type="subTitle" idx="5"/>
          </p:nvPr>
        </p:nvSpPr>
        <p:spPr>
          <a:xfrm>
            <a:off x="3240847" y="4660387"/>
            <a:ext cx="6502000" cy="4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r>
              <a:rPr lang="en-US"/>
              <a:t>Click to edit Master subtitle style</a:t>
            </a:r>
            <a:endParaRPr/>
          </a:p>
        </p:txBody>
      </p:sp>
      <p:sp>
        <p:nvSpPr>
          <p:cNvPr id="69" name="Google Shape;69;p13"/>
          <p:cNvSpPr txBox="1">
            <a:spLocks noGrp="1"/>
          </p:cNvSpPr>
          <p:nvPr>
            <p:ph type="title" idx="6" hasCustomPrompt="1"/>
          </p:nvPr>
        </p:nvSpPr>
        <p:spPr>
          <a:xfrm>
            <a:off x="2494960" y="3109731"/>
            <a:ext cx="6044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70" name="Google Shape;70;p13"/>
          <p:cNvSpPr txBox="1">
            <a:spLocks noGrp="1"/>
          </p:cNvSpPr>
          <p:nvPr>
            <p:ph type="subTitle" idx="7"/>
          </p:nvPr>
        </p:nvSpPr>
        <p:spPr>
          <a:xfrm>
            <a:off x="3244417" y="3014267"/>
            <a:ext cx="6502000" cy="4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71" name="Google Shape;71;p13"/>
          <p:cNvSpPr txBox="1">
            <a:spLocks noGrp="1"/>
          </p:cNvSpPr>
          <p:nvPr>
            <p:ph type="subTitle" idx="8"/>
          </p:nvPr>
        </p:nvSpPr>
        <p:spPr>
          <a:xfrm>
            <a:off x="3244440" y="3491361"/>
            <a:ext cx="6502000" cy="4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r>
              <a:rPr lang="en-US"/>
              <a:t>Click to edit Master subtitle style</a:t>
            </a:r>
            <a:endParaRPr/>
          </a:p>
        </p:txBody>
      </p:sp>
      <p:sp>
        <p:nvSpPr>
          <p:cNvPr id="72" name="Google Shape;72;p13"/>
          <p:cNvSpPr txBox="1">
            <a:spLocks noGrp="1"/>
          </p:cNvSpPr>
          <p:nvPr>
            <p:ph type="title" idx="9"/>
          </p:nvPr>
        </p:nvSpPr>
        <p:spPr>
          <a:xfrm>
            <a:off x="943167" y="509488"/>
            <a:ext cx="35664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9pPr>
          </a:lstStyle>
          <a:p>
            <a:r>
              <a:rPr lang="en-US"/>
              <a:t>Click to edit Master title style</a:t>
            </a:r>
            <a:endParaRPr/>
          </a:p>
        </p:txBody>
      </p:sp>
      <p:sp>
        <p:nvSpPr>
          <p:cNvPr id="73" name="Google Shape;73;p13"/>
          <p:cNvSpPr txBox="1">
            <a:spLocks noGrp="1"/>
          </p:cNvSpPr>
          <p:nvPr>
            <p:ph type="title" idx="13" hasCustomPrompt="1"/>
          </p:nvPr>
        </p:nvSpPr>
        <p:spPr>
          <a:xfrm>
            <a:off x="2494960" y="5447793"/>
            <a:ext cx="6044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74" name="Google Shape;74;p13"/>
          <p:cNvSpPr txBox="1">
            <a:spLocks noGrp="1"/>
          </p:cNvSpPr>
          <p:nvPr>
            <p:ph type="subTitle" idx="14"/>
          </p:nvPr>
        </p:nvSpPr>
        <p:spPr>
          <a:xfrm>
            <a:off x="3240871" y="5352319"/>
            <a:ext cx="6502000" cy="4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75" name="Google Shape;75;p13"/>
          <p:cNvSpPr txBox="1">
            <a:spLocks noGrp="1"/>
          </p:cNvSpPr>
          <p:nvPr>
            <p:ph type="subTitle" idx="15"/>
          </p:nvPr>
        </p:nvSpPr>
        <p:spPr>
          <a:xfrm>
            <a:off x="3240871" y="5829413"/>
            <a:ext cx="6502000" cy="4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r>
              <a:rPr lang="en-US"/>
              <a:t>Click to edit Master subtitle style</a:t>
            </a:r>
            <a:endParaRPr/>
          </a:p>
        </p:txBody>
      </p:sp>
      <p:pic>
        <p:nvPicPr>
          <p:cNvPr id="76" name="Google Shape;76;p13"/>
          <p:cNvPicPr preferRelativeResize="0"/>
          <p:nvPr/>
        </p:nvPicPr>
        <p:blipFill rotWithShape="1">
          <a:blip r:embed="rId2">
            <a:alphaModFix/>
          </a:blip>
          <a:srcRect l="71094" r="27649"/>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977399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77"/>
        <p:cNvGrpSpPr/>
        <p:nvPr/>
      </p:nvGrpSpPr>
      <p:grpSpPr>
        <a:xfrm>
          <a:off x="0" y="0"/>
          <a:ext cx="0" cy="0"/>
          <a:chOff x="0" y="0"/>
          <a:chExt cx="0" cy="0"/>
        </a:xfrm>
      </p:grpSpPr>
      <p:grpSp>
        <p:nvGrpSpPr>
          <p:cNvPr id="78" name="Google Shape;78;p14"/>
          <p:cNvGrpSpPr/>
          <p:nvPr/>
        </p:nvGrpSpPr>
        <p:grpSpPr>
          <a:xfrm>
            <a:off x="1" y="716284"/>
            <a:ext cx="11083772" cy="5425435"/>
            <a:chOff x="0" y="537213"/>
            <a:chExt cx="8312829" cy="4069076"/>
          </a:xfrm>
        </p:grpSpPr>
        <p:pic>
          <p:nvPicPr>
            <p:cNvPr id="79" name="Google Shape;79;p14"/>
            <p:cNvPicPr preferRelativeResize="0"/>
            <p:nvPr/>
          </p:nvPicPr>
          <p:blipFill rotWithShape="1">
            <a:blip r:embed="rId2">
              <a:alphaModFix/>
            </a:blip>
            <a:srcRect t="5555" b="5555"/>
            <a:stretch/>
          </p:blipFill>
          <p:spPr>
            <a:xfrm flipH="1">
              <a:off x="0" y="537213"/>
              <a:ext cx="8136951" cy="4069076"/>
            </a:xfrm>
            <a:prstGeom prst="rect">
              <a:avLst/>
            </a:prstGeom>
            <a:noFill/>
            <a:ln>
              <a:noFill/>
            </a:ln>
          </p:spPr>
        </p:pic>
        <p:pic>
          <p:nvPicPr>
            <p:cNvPr id="80" name="Google Shape;80;p14"/>
            <p:cNvPicPr preferRelativeResize="0"/>
            <p:nvPr/>
          </p:nvPicPr>
          <p:blipFill rotWithShape="1">
            <a:blip r:embed="rId2">
              <a:alphaModFix/>
            </a:blip>
            <a:srcRect l="-5" r="99030"/>
            <a:stretch/>
          </p:blipFill>
          <p:spPr>
            <a:xfrm flipH="1">
              <a:off x="8242330" y="537213"/>
              <a:ext cx="70499" cy="4069076"/>
            </a:xfrm>
            <a:prstGeom prst="rect">
              <a:avLst/>
            </a:prstGeom>
            <a:noFill/>
            <a:ln>
              <a:noFill/>
            </a:ln>
          </p:spPr>
        </p:pic>
      </p:grpSp>
      <p:sp>
        <p:nvSpPr>
          <p:cNvPr id="81" name="Google Shape;81;p14"/>
          <p:cNvSpPr txBox="1">
            <a:spLocks noGrp="1"/>
          </p:cNvSpPr>
          <p:nvPr>
            <p:ph type="title"/>
          </p:nvPr>
        </p:nvSpPr>
        <p:spPr>
          <a:xfrm flipH="1">
            <a:off x="3373800" y="3351533"/>
            <a:ext cx="7130800" cy="1803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7000"/>
              <a:buNone/>
              <a:defRPr sz="5333">
                <a:solidFill>
                  <a:schemeClr val="lt1"/>
                </a:solidFill>
              </a:defRPr>
            </a:lvl1pPr>
            <a:lvl2pPr lvl="1" algn="r" rtl="0">
              <a:lnSpc>
                <a:spcPct val="100000"/>
              </a:lnSpc>
              <a:spcBef>
                <a:spcPts val="0"/>
              </a:spcBef>
              <a:spcAft>
                <a:spcPts val="0"/>
              </a:spcAft>
              <a:buSzPts val="5000"/>
              <a:buNone/>
              <a:defRPr sz="6667"/>
            </a:lvl2pPr>
            <a:lvl3pPr lvl="2" algn="r" rtl="0">
              <a:lnSpc>
                <a:spcPct val="100000"/>
              </a:lnSpc>
              <a:spcBef>
                <a:spcPts val="0"/>
              </a:spcBef>
              <a:spcAft>
                <a:spcPts val="0"/>
              </a:spcAft>
              <a:buSzPts val="5000"/>
              <a:buNone/>
              <a:defRPr sz="6667"/>
            </a:lvl3pPr>
            <a:lvl4pPr lvl="3" algn="r" rtl="0">
              <a:lnSpc>
                <a:spcPct val="100000"/>
              </a:lnSpc>
              <a:spcBef>
                <a:spcPts val="0"/>
              </a:spcBef>
              <a:spcAft>
                <a:spcPts val="0"/>
              </a:spcAft>
              <a:buSzPts val="5000"/>
              <a:buNone/>
              <a:defRPr sz="6667"/>
            </a:lvl4pPr>
            <a:lvl5pPr lvl="4" algn="r" rtl="0">
              <a:lnSpc>
                <a:spcPct val="100000"/>
              </a:lnSpc>
              <a:spcBef>
                <a:spcPts val="0"/>
              </a:spcBef>
              <a:spcAft>
                <a:spcPts val="0"/>
              </a:spcAft>
              <a:buSzPts val="5000"/>
              <a:buNone/>
              <a:defRPr sz="6667"/>
            </a:lvl5pPr>
            <a:lvl6pPr lvl="5" algn="r" rtl="0">
              <a:lnSpc>
                <a:spcPct val="100000"/>
              </a:lnSpc>
              <a:spcBef>
                <a:spcPts val="0"/>
              </a:spcBef>
              <a:spcAft>
                <a:spcPts val="0"/>
              </a:spcAft>
              <a:buSzPts val="5000"/>
              <a:buNone/>
              <a:defRPr sz="6667"/>
            </a:lvl6pPr>
            <a:lvl7pPr lvl="6" algn="r" rtl="0">
              <a:lnSpc>
                <a:spcPct val="100000"/>
              </a:lnSpc>
              <a:spcBef>
                <a:spcPts val="0"/>
              </a:spcBef>
              <a:spcAft>
                <a:spcPts val="0"/>
              </a:spcAft>
              <a:buSzPts val="5000"/>
              <a:buNone/>
              <a:defRPr sz="6667"/>
            </a:lvl7pPr>
            <a:lvl8pPr lvl="7" algn="r" rtl="0">
              <a:lnSpc>
                <a:spcPct val="100000"/>
              </a:lnSpc>
              <a:spcBef>
                <a:spcPts val="0"/>
              </a:spcBef>
              <a:spcAft>
                <a:spcPts val="0"/>
              </a:spcAft>
              <a:buSzPts val="5000"/>
              <a:buNone/>
              <a:defRPr sz="6667"/>
            </a:lvl8pPr>
            <a:lvl9pPr lvl="8" algn="r" rtl="0">
              <a:lnSpc>
                <a:spcPct val="100000"/>
              </a:lnSpc>
              <a:spcBef>
                <a:spcPts val="0"/>
              </a:spcBef>
              <a:spcAft>
                <a:spcPts val="0"/>
              </a:spcAft>
              <a:buSzPts val="5000"/>
              <a:buNone/>
              <a:defRPr sz="6667"/>
            </a:lvl9pPr>
          </a:lstStyle>
          <a:p>
            <a:r>
              <a:rPr lang="en-US"/>
              <a:t>Click to edit Master title style</a:t>
            </a:r>
            <a:endParaRPr/>
          </a:p>
        </p:txBody>
      </p:sp>
      <p:sp>
        <p:nvSpPr>
          <p:cNvPr id="82" name="Google Shape;82;p14"/>
          <p:cNvSpPr txBox="1">
            <a:spLocks noGrp="1"/>
          </p:cNvSpPr>
          <p:nvPr>
            <p:ph type="title" idx="2" hasCustomPrompt="1"/>
          </p:nvPr>
        </p:nvSpPr>
        <p:spPr>
          <a:xfrm flipH="1">
            <a:off x="8794405" y="1885256"/>
            <a:ext cx="1409600" cy="101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5000"/>
              <a:buNone/>
              <a:defRPr sz="5333">
                <a:solidFill>
                  <a:schemeClr val="lt1"/>
                </a:solidFill>
              </a:defRPr>
            </a:lvl1pPr>
            <a:lvl2pPr lvl="1" algn="ctr" rtl="0">
              <a:lnSpc>
                <a:spcPct val="100000"/>
              </a:lnSpc>
              <a:spcBef>
                <a:spcPts val="0"/>
              </a:spcBef>
              <a:spcAft>
                <a:spcPts val="0"/>
              </a:spcAft>
              <a:buClr>
                <a:schemeClr val="lt1"/>
              </a:buClr>
              <a:buSzPts val="5000"/>
              <a:buNone/>
              <a:defRPr sz="6667">
                <a:solidFill>
                  <a:schemeClr val="lt1"/>
                </a:solidFill>
              </a:defRPr>
            </a:lvl2pPr>
            <a:lvl3pPr lvl="2" algn="ctr" rtl="0">
              <a:lnSpc>
                <a:spcPct val="100000"/>
              </a:lnSpc>
              <a:spcBef>
                <a:spcPts val="0"/>
              </a:spcBef>
              <a:spcAft>
                <a:spcPts val="0"/>
              </a:spcAft>
              <a:buClr>
                <a:schemeClr val="lt1"/>
              </a:buClr>
              <a:buSzPts val="5000"/>
              <a:buNone/>
              <a:defRPr sz="6667">
                <a:solidFill>
                  <a:schemeClr val="lt1"/>
                </a:solidFill>
              </a:defRPr>
            </a:lvl3pPr>
            <a:lvl4pPr lvl="3" algn="ctr" rtl="0">
              <a:lnSpc>
                <a:spcPct val="100000"/>
              </a:lnSpc>
              <a:spcBef>
                <a:spcPts val="0"/>
              </a:spcBef>
              <a:spcAft>
                <a:spcPts val="0"/>
              </a:spcAft>
              <a:buClr>
                <a:schemeClr val="lt1"/>
              </a:buClr>
              <a:buSzPts val="5000"/>
              <a:buNone/>
              <a:defRPr sz="6667">
                <a:solidFill>
                  <a:schemeClr val="lt1"/>
                </a:solidFill>
              </a:defRPr>
            </a:lvl4pPr>
            <a:lvl5pPr lvl="4" algn="ctr" rtl="0">
              <a:lnSpc>
                <a:spcPct val="100000"/>
              </a:lnSpc>
              <a:spcBef>
                <a:spcPts val="0"/>
              </a:spcBef>
              <a:spcAft>
                <a:spcPts val="0"/>
              </a:spcAft>
              <a:buClr>
                <a:schemeClr val="lt1"/>
              </a:buClr>
              <a:buSzPts val="5000"/>
              <a:buNone/>
              <a:defRPr sz="6667">
                <a:solidFill>
                  <a:schemeClr val="lt1"/>
                </a:solidFill>
              </a:defRPr>
            </a:lvl5pPr>
            <a:lvl6pPr lvl="5" algn="ctr" rtl="0">
              <a:lnSpc>
                <a:spcPct val="100000"/>
              </a:lnSpc>
              <a:spcBef>
                <a:spcPts val="0"/>
              </a:spcBef>
              <a:spcAft>
                <a:spcPts val="0"/>
              </a:spcAft>
              <a:buClr>
                <a:schemeClr val="lt1"/>
              </a:buClr>
              <a:buSzPts val="5000"/>
              <a:buNone/>
              <a:defRPr sz="6667">
                <a:solidFill>
                  <a:schemeClr val="lt1"/>
                </a:solidFill>
              </a:defRPr>
            </a:lvl6pPr>
            <a:lvl7pPr lvl="6" algn="ctr" rtl="0">
              <a:lnSpc>
                <a:spcPct val="100000"/>
              </a:lnSpc>
              <a:spcBef>
                <a:spcPts val="0"/>
              </a:spcBef>
              <a:spcAft>
                <a:spcPts val="0"/>
              </a:spcAft>
              <a:buClr>
                <a:schemeClr val="lt1"/>
              </a:buClr>
              <a:buSzPts val="5000"/>
              <a:buNone/>
              <a:defRPr sz="6667">
                <a:solidFill>
                  <a:schemeClr val="lt1"/>
                </a:solidFill>
              </a:defRPr>
            </a:lvl7pPr>
            <a:lvl8pPr lvl="7" algn="ctr" rtl="0">
              <a:lnSpc>
                <a:spcPct val="100000"/>
              </a:lnSpc>
              <a:spcBef>
                <a:spcPts val="0"/>
              </a:spcBef>
              <a:spcAft>
                <a:spcPts val="0"/>
              </a:spcAft>
              <a:buClr>
                <a:schemeClr val="lt1"/>
              </a:buClr>
              <a:buSzPts val="5000"/>
              <a:buNone/>
              <a:defRPr sz="6667">
                <a:solidFill>
                  <a:schemeClr val="lt1"/>
                </a:solidFill>
              </a:defRPr>
            </a:lvl8pPr>
            <a:lvl9pPr lvl="8" algn="ctr" rtl="0">
              <a:lnSpc>
                <a:spcPct val="100000"/>
              </a:lnSpc>
              <a:spcBef>
                <a:spcPts val="0"/>
              </a:spcBef>
              <a:spcAft>
                <a:spcPts val="0"/>
              </a:spcAft>
              <a:buClr>
                <a:schemeClr val="lt1"/>
              </a:buClr>
              <a:buSzPts val="5000"/>
              <a:buNone/>
              <a:defRPr sz="6667">
                <a:solidFill>
                  <a:schemeClr val="lt1"/>
                </a:solidFill>
              </a:defRPr>
            </a:lvl9pPr>
          </a:lstStyle>
          <a:p>
            <a:r>
              <a:t>xx%</a:t>
            </a:r>
          </a:p>
        </p:txBody>
      </p:sp>
      <p:sp>
        <p:nvSpPr>
          <p:cNvPr id="83" name="Google Shape;83;p14"/>
          <p:cNvSpPr txBox="1">
            <a:spLocks noGrp="1"/>
          </p:cNvSpPr>
          <p:nvPr>
            <p:ph type="subTitle" idx="1"/>
          </p:nvPr>
        </p:nvSpPr>
        <p:spPr>
          <a:xfrm flipH="1">
            <a:off x="3373799" y="4942000"/>
            <a:ext cx="7130800" cy="569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solidFill>
                  <a:schemeClr val="lt1"/>
                </a:solidFill>
              </a:defRPr>
            </a:lvl1pPr>
            <a:lvl2pPr lvl="1" algn="r" rtl="0">
              <a:lnSpc>
                <a:spcPct val="100000"/>
              </a:lnSpc>
              <a:spcBef>
                <a:spcPts val="0"/>
              </a:spcBef>
              <a:spcAft>
                <a:spcPts val="0"/>
              </a:spcAft>
              <a:buNone/>
              <a:defRPr sz="2400">
                <a:solidFill>
                  <a:schemeClr val="lt1"/>
                </a:solidFill>
              </a:defRPr>
            </a:lvl2pPr>
            <a:lvl3pPr lvl="2" algn="r" rtl="0">
              <a:lnSpc>
                <a:spcPct val="100000"/>
              </a:lnSpc>
              <a:spcBef>
                <a:spcPts val="0"/>
              </a:spcBef>
              <a:spcAft>
                <a:spcPts val="0"/>
              </a:spcAft>
              <a:buNone/>
              <a:defRPr sz="2400">
                <a:solidFill>
                  <a:schemeClr val="lt1"/>
                </a:solidFill>
              </a:defRPr>
            </a:lvl3pPr>
            <a:lvl4pPr lvl="3" algn="r" rtl="0">
              <a:lnSpc>
                <a:spcPct val="100000"/>
              </a:lnSpc>
              <a:spcBef>
                <a:spcPts val="0"/>
              </a:spcBef>
              <a:spcAft>
                <a:spcPts val="0"/>
              </a:spcAft>
              <a:buNone/>
              <a:defRPr sz="2400">
                <a:solidFill>
                  <a:schemeClr val="lt1"/>
                </a:solidFill>
              </a:defRPr>
            </a:lvl4pPr>
            <a:lvl5pPr lvl="4" algn="r" rtl="0">
              <a:lnSpc>
                <a:spcPct val="100000"/>
              </a:lnSpc>
              <a:spcBef>
                <a:spcPts val="0"/>
              </a:spcBef>
              <a:spcAft>
                <a:spcPts val="0"/>
              </a:spcAft>
              <a:buNone/>
              <a:defRPr sz="2400">
                <a:solidFill>
                  <a:schemeClr val="lt1"/>
                </a:solidFill>
              </a:defRPr>
            </a:lvl5pPr>
            <a:lvl6pPr lvl="5" algn="r" rtl="0">
              <a:lnSpc>
                <a:spcPct val="100000"/>
              </a:lnSpc>
              <a:spcBef>
                <a:spcPts val="0"/>
              </a:spcBef>
              <a:spcAft>
                <a:spcPts val="0"/>
              </a:spcAft>
              <a:buNone/>
              <a:defRPr sz="2400">
                <a:solidFill>
                  <a:schemeClr val="lt1"/>
                </a:solidFill>
              </a:defRPr>
            </a:lvl6pPr>
            <a:lvl7pPr lvl="6" algn="r" rtl="0">
              <a:lnSpc>
                <a:spcPct val="100000"/>
              </a:lnSpc>
              <a:spcBef>
                <a:spcPts val="0"/>
              </a:spcBef>
              <a:spcAft>
                <a:spcPts val="0"/>
              </a:spcAft>
              <a:buNone/>
              <a:defRPr sz="2400">
                <a:solidFill>
                  <a:schemeClr val="lt1"/>
                </a:solidFill>
              </a:defRPr>
            </a:lvl7pPr>
            <a:lvl8pPr lvl="7" algn="r" rtl="0">
              <a:lnSpc>
                <a:spcPct val="100000"/>
              </a:lnSpc>
              <a:spcBef>
                <a:spcPts val="0"/>
              </a:spcBef>
              <a:spcAft>
                <a:spcPts val="0"/>
              </a:spcAft>
              <a:buNone/>
              <a:defRPr sz="2400">
                <a:solidFill>
                  <a:schemeClr val="lt1"/>
                </a:solidFill>
              </a:defRPr>
            </a:lvl8pPr>
            <a:lvl9pPr lvl="8" algn="r" rtl="0">
              <a:lnSpc>
                <a:spcPct val="100000"/>
              </a:lnSpc>
              <a:spcBef>
                <a:spcPts val="0"/>
              </a:spcBef>
              <a:spcAft>
                <a:spcPts val="0"/>
              </a:spcAft>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885712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84"/>
        <p:cNvGrpSpPr/>
        <p:nvPr/>
      </p:nvGrpSpPr>
      <p:grpSpPr>
        <a:xfrm>
          <a:off x="0" y="0"/>
          <a:ext cx="0" cy="0"/>
          <a:chOff x="0" y="0"/>
          <a:chExt cx="0" cy="0"/>
        </a:xfrm>
      </p:grpSpPr>
      <p:grpSp>
        <p:nvGrpSpPr>
          <p:cNvPr id="85" name="Google Shape;85;p15"/>
          <p:cNvGrpSpPr/>
          <p:nvPr/>
        </p:nvGrpSpPr>
        <p:grpSpPr>
          <a:xfrm>
            <a:off x="1108234" y="719333"/>
            <a:ext cx="11083772" cy="5425435"/>
            <a:chOff x="831175" y="539500"/>
            <a:chExt cx="8312829" cy="4069076"/>
          </a:xfrm>
        </p:grpSpPr>
        <p:pic>
          <p:nvPicPr>
            <p:cNvPr id="86" name="Google Shape;86;p15"/>
            <p:cNvPicPr preferRelativeResize="0"/>
            <p:nvPr/>
          </p:nvPicPr>
          <p:blipFill rotWithShape="1">
            <a:blip r:embed="rId2">
              <a:alphaModFix/>
            </a:blip>
            <a:srcRect t="5555" b="5555"/>
            <a:stretch/>
          </p:blipFill>
          <p:spPr>
            <a:xfrm rot="10800000">
              <a:off x="1007053" y="539500"/>
              <a:ext cx="8136951" cy="4069076"/>
            </a:xfrm>
            <a:prstGeom prst="rect">
              <a:avLst/>
            </a:prstGeom>
            <a:noFill/>
            <a:ln>
              <a:noFill/>
            </a:ln>
          </p:spPr>
        </p:pic>
        <p:pic>
          <p:nvPicPr>
            <p:cNvPr id="87" name="Google Shape;87;p15"/>
            <p:cNvPicPr preferRelativeResize="0"/>
            <p:nvPr/>
          </p:nvPicPr>
          <p:blipFill rotWithShape="1">
            <a:blip r:embed="rId2">
              <a:alphaModFix/>
            </a:blip>
            <a:srcRect l="99030" r="-5"/>
            <a:stretch/>
          </p:blipFill>
          <p:spPr>
            <a:xfrm rot="10800000">
              <a:off x="831175" y="539500"/>
              <a:ext cx="70499" cy="4069076"/>
            </a:xfrm>
            <a:prstGeom prst="rect">
              <a:avLst/>
            </a:prstGeom>
            <a:noFill/>
            <a:ln>
              <a:noFill/>
            </a:ln>
          </p:spPr>
        </p:pic>
      </p:grpSp>
      <p:sp>
        <p:nvSpPr>
          <p:cNvPr id="88" name="Google Shape;88;p15"/>
          <p:cNvSpPr txBox="1">
            <a:spLocks noGrp="1"/>
          </p:cNvSpPr>
          <p:nvPr>
            <p:ph type="title"/>
          </p:nvPr>
        </p:nvSpPr>
        <p:spPr>
          <a:xfrm>
            <a:off x="1687400" y="3351533"/>
            <a:ext cx="9544800" cy="18032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7000"/>
              <a:buNone/>
              <a:defRPr sz="5333">
                <a:solidFill>
                  <a:schemeClr val="lt1"/>
                </a:solidFill>
              </a:defRPr>
            </a:lvl1pPr>
            <a:lvl2pPr lvl="1" algn="ctr" rtl="0">
              <a:lnSpc>
                <a:spcPct val="100000"/>
              </a:lnSpc>
              <a:spcBef>
                <a:spcPts val="0"/>
              </a:spcBef>
              <a:spcAft>
                <a:spcPts val="0"/>
              </a:spcAft>
              <a:buSzPts val="5000"/>
              <a:buNone/>
              <a:defRPr sz="6667"/>
            </a:lvl2pPr>
            <a:lvl3pPr lvl="2" algn="ctr" rtl="0">
              <a:lnSpc>
                <a:spcPct val="100000"/>
              </a:lnSpc>
              <a:spcBef>
                <a:spcPts val="0"/>
              </a:spcBef>
              <a:spcAft>
                <a:spcPts val="0"/>
              </a:spcAft>
              <a:buSzPts val="5000"/>
              <a:buNone/>
              <a:defRPr sz="6667"/>
            </a:lvl3pPr>
            <a:lvl4pPr lvl="3" algn="ctr" rtl="0">
              <a:lnSpc>
                <a:spcPct val="100000"/>
              </a:lnSpc>
              <a:spcBef>
                <a:spcPts val="0"/>
              </a:spcBef>
              <a:spcAft>
                <a:spcPts val="0"/>
              </a:spcAft>
              <a:buSzPts val="5000"/>
              <a:buNone/>
              <a:defRPr sz="6667"/>
            </a:lvl4pPr>
            <a:lvl5pPr lvl="4" algn="ctr" rtl="0">
              <a:lnSpc>
                <a:spcPct val="100000"/>
              </a:lnSpc>
              <a:spcBef>
                <a:spcPts val="0"/>
              </a:spcBef>
              <a:spcAft>
                <a:spcPts val="0"/>
              </a:spcAft>
              <a:buSzPts val="5000"/>
              <a:buNone/>
              <a:defRPr sz="6667"/>
            </a:lvl5pPr>
            <a:lvl6pPr lvl="5" algn="ctr" rtl="0">
              <a:lnSpc>
                <a:spcPct val="100000"/>
              </a:lnSpc>
              <a:spcBef>
                <a:spcPts val="0"/>
              </a:spcBef>
              <a:spcAft>
                <a:spcPts val="0"/>
              </a:spcAft>
              <a:buSzPts val="5000"/>
              <a:buNone/>
              <a:defRPr sz="6667"/>
            </a:lvl6pPr>
            <a:lvl7pPr lvl="6" algn="ctr" rtl="0">
              <a:lnSpc>
                <a:spcPct val="100000"/>
              </a:lnSpc>
              <a:spcBef>
                <a:spcPts val="0"/>
              </a:spcBef>
              <a:spcAft>
                <a:spcPts val="0"/>
              </a:spcAft>
              <a:buSzPts val="5000"/>
              <a:buNone/>
              <a:defRPr sz="6667"/>
            </a:lvl7pPr>
            <a:lvl8pPr lvl="7" algn="ctr" rtl="0">
              <a:lnSpc>
                <a:spcPct val="100000"/>
              </a:lnSpc>
              <a:spcBef>
                <a:spcPts val="0"/>
              </a:spcBef>
              <a:spcAft>
                <a:spcPts val="0"/>
              </a:spcAft>
              <a:buSzPts val="5000"/>
              <a:buNone/>
              <a:defRPr sz="6667"/>
            </a:lvl8pPr>
            <a:lvl9pPr lvl="8" algn="ctr" rtl="0">
              <a:lnSpc>
                <a:spcPct val="100000"/>
              </a:lnSpc>
              <a:spcBef>
                <a:spcPts val="0"/>
              </a:spcBef>
              <a:spcAft>
                <a:spcPts val="0"/>
              </a:spcAft>
              <a:buSzPts val="5000"/>
              <a:buNone/>
              <a:defRPr sz="6667"/>
            </a:lvl9pPr>
          </a:lstStyle>
          <a:p>
            <a:r>
              <a:rPr lang="en-US"/>
              <a:t>Click to edit Master title style</a:t>
            </a:r>
            <a:endParaRPr/>
          </a:p>
        </p:txBody>
      </p:sp>
      <p:sp>
        <p:nvSpPr>
          <p:cNvPr id="89" name="Google Shape;89;p15"/>
          <p:cNvSpPr txBox="1">
            <a:spLocks noGrp="1"/>
          </p:cNvSpPr>
          <p:nvPr>
            <p:ph type="title" idx="2" hasCustomPrompt="1"/>
          </p:nvPr>
        </p:nvSpPr>
        <p:spPr>
          <a:xfrm>
            <a:off x="1988000" y="1885256"/>
            <a:ext cx="1409600" cy="101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5000"/>
              <a:buNone/>
              <a:defRPr sz="5333">
                <a:solidFill>
                  <a:schemeClr val="lt1"/>
                </a:solidFill>
              </a:defRPr>
            </a:lvl1pPr>
            <a:lvl2pPr lvl="1" algn="ctr" rtl="0">
              <a:lnSpc>
                <a:spcPct val="100000"/>
              </a:lnSpc>
              <a:spcBef>
                <a:spcPts val="0"/>
              </a:spcBef>
              <a:spcAft>
                <a:spcPts val="0"/>
              </a:spcAft>
              <a:buClr>
                <a:schemeClr val="lt1"/>
              </a:buClr>
              <a:buSzPts val="5000"/>
              <a:buNone/>
              <a:defRPr sz="6667">
                <a:solidFill>
                  <a:schemeClr val="lt1"/>
                </a:solidFill>
              </a:defRPr>
            </a:lvl2pPr>
            <a:lvl3pPr lvl="2" algn="ctr" rtl="0">
              <a:lnSpc>
                <a:spcPct val="100000"/>
              </a:lnSpc>
              <a:spcBef>
                <a:spcPts val="0"/>
              </a:spcBef>
              <a:spcAft>
                <a:spcPts val="0"/>
              </a:spcAft>
              <a:buClr>
                <a:schemeClr val="lt1"/>
              </a:buClr>
              <a:buSzPts val="5000"/>
              <a:buNone/>
              <a:defRPr sz="6667">
                <a:solidFill>
                  <a:schemeClr val="lt1"/>
                </a:solidFill>
              </a:defRPr>
            </a:lvl3pPr>
            <a:lvl4pPr lvl="3" algn="ctr" rtl="0">
              <a:lnSpc>
                <a:spcPct val="100000"/>
              </a:lnSpc>
              <a:spcBef>
                <a:spcPts val="0"/>
              </a:spcBef>
              <a:spcAft>
                <a:spcPts val="0"/>
              </a:spcAft>
              <a:buClr>
                <a:schemeClr val="lt1"/>
              </a:buClr>
              <a:buSzPts val="5000"/>
              <a:buNone/>
              <a:defRPr sz="6667">
                <a:solidFill>
                  <a:schemeClr val="lt1"/>
                </a:solidFill>
              </a:defRPr>
            </a:lvl4pPr>
            <a:lvl5pPr lvl="4" algn="ctr" rtl="0">
              <a:lnSpc>
                <a:spcPct val="100000"/>
              </a:lnSpc>
              <a:spcBef>
                <a:spcPts val="0"/>
              </a:spcBef>
              <a:spcAft>
                <a:spcPts val="0"/>
              </a:spcAft>
              <a:buClr>
                <a:schemeClr val="lt1"/>
              </a:buClr>
              <a:buSzPts val="5000"/>
              <a:buNone/>
              <a:defRPr sz="6667">
                <a:solidFill>
                  <a:schemeClr val="lt1"/>
                </a:solidFill>
              </a:defRPr>
            </a:lvl5pPr>
            <a:lvl6pPr lvl="5" algn="ctr" rtl="0">
              <a:lnSpc>
                <a:spcPct val="100000"/>
              </a:lnSpc>
              <a:spcBef>
                <a:spcPts val="0"/>
              </a:spcBef>
              <a:spcAft>
                <a:spcPts val="0"/>
              </a:spcAft>
              <a:buClr>
                <a:schemeClr val="lt1"/>
              </a:buClr>
              <a:buSzPts val="5000"/>
              <a:buNone/>
              <a:defRPr sz="6667">
                <a:solidFill>
                  <a:schemeClr val="lt1"/>
                </a:solidFill>
              </a:defRPr>
            </a:lvl6pPr>
            <a:lvl7pPr lvl="6" algn="ctr" rtl="0">
              <a:lnSpc>
                <a:spcPct val="100000"/>
              </a:lnSpc>
              <a:spcBef>
                <a:spcPts val="0"/>
              </a:spcBef>
              <a:spcAft>
                <a:spcPts val="0"/>
              </a:spcAft>
              <a:buClr>
                <a:schemeClr val="lt1"/>
              </a:buClr>
              <a:buSzPts val="5000"/>
              <a:buNone/>
              <a:defRPr sz="6667">
                <a:solidFill>
                  <a:schemeClr val="lt1"/>
                </a:solidFill>
              </a:defRPr>
            </a:lvl7pPr>
            <a:lvl8pPr lvl="7" algn="ctr" rtl="0">
              <a:lnSpc>
                <a:spcPct val="100000"/>
              </a:lnSpc>
              <a:spcBef>
                <a:spcPts val="0"/>
              </a:spcBef>
              <a:spcAft>
                <a:spcPts val="0"/>
              </a:spcAft>
              <a:buClr>
                <a:schemeClr val="lt1"/>
              </a:buClr>
              <a:buSzPts val="5000"/>
              <a:buNone/>
              <a:defRPr sz="6667">
                <a:solidFill>
                  <a:schemeClr val="lt1"/>
                </a:solidFill>
              </a:defRPr>
            </a:lvl8pPr>
            <a:lvl9pPr lvl="8" algn="ctr" rtl="0">
              <a:lnSpc>
                <a:spcPct val="100000"/>
              </a:lnSpc>
              <a:spcBef>
                <a:spcPts val="0"/>
              </a:spcBef>
              <a:spcAft>
                <a:spcPts val="0"/>
              </a:spcAft>
              <a:buClr>
                <a:schemeClr val="lt1"/>
              </a:buClr>
              <a:buSzPts val="5000"/>
              <a:buNone/>
              <a:defRPr sz="6667">
                <a:solidFill>
                  <a:schemeClr val="lt1"/>
                </a:solidFill>
              </a:defRPr>
            </a:lvl9pPr>
          </a:lstStyle>
          <a:p>
            <a:r>
              <a:t>xx%</a:t>
            </a:r>
          </a:p>
        </p:txBody>
      </p:sp>
      <p:sp>
        <p:nvSpPr>
          <p:cNvPr id="90" name="Google Shape;90;p15"/>
          <p:cNvSpPr txBox="1">
            <a:spLocks noGrp="1"/>
          </p:cNvSpPr>
          <p:nvPr>
            <p:ph type="subTitle" idx="1"/>
          </p:nvPr>
        </p:nvSpPr>
        <p:spPr>
          <a:xfrm>
            <a:off x="1687400" y="4942000"/>
            <a:ext cx="9544800" cy="56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lt1"/>
                </a:solidFill>
              </a:defRPr>
            </a:lvl1pPr>
            <a:lvl2pPr lvl="1" rtl="0">
              <a:lnSpc>
                <a:spcPct val="100000"/>
              </a:lnSpc>
              <a:spcBef>
                <a:spcPts val="0"/>
              </a:spcBef>
              <a:spcAft>
                <a:spcPts val="0"/>
              </a:spcAft>
              <a:buNone/>
              <a:defRPr sz="2400">
                <a:solidFill>
                  <a:schemeClr val="lt1"/>
                </a:solidFill>
              </a:defRPr>
            </a:lvl2pPr>
            <a:lvl3pPr lvl="2" rtl="0">
              <a:lnSpc>
                <a:spcPct val="100000"/>
              </a:lnSpc>
              <a:spcBef>
                <a:spcPts val="0"/>
              </a:spcBef>
              <a:spcAft>
                <a:spcPts val="0"/>
              </a:spcAft>
              <a:buNone/>
              <a:defRPr sz="2400">
                <a:solidFill>
                  <a:schemeClr val="lt1"/>
                </a:solidFill>
              </a:defRPr>
            </a:lvl3pPr>
            <a:lvl4pPr lvl="3" rtl="0">
              <a:lnSpc>
                <a:spcPct val="100000"/>
              </a:lnSpc>
              <a:spcBef>
                <a:spcPts val="0"/>
              </a:spcBef>
              <a:spcAft>
                <a:spcPts val="0"/>
              </a:spcAft>
              <a:buNone/>
              <a:defRPr sz="2400">
                <a:solidFill>
                  <a:schemeClr val="lt1"/>
                </a:solidFill>
              </a:defRPr>
            </a:lvl4pPr>
            <a:lvl5pPr lvl="4" rtl="0">
              <a:lnSpc>
                <a:spcPct val="100000"/>
              </a:lnSpc>
              <a:spcBef>
                <a:spcPts val="0"/>
              </a:spcBef>
              <a:spcAft>
                <a:spcPts val="0"/>
              </a:spcAft>
              <a:buNone/>
              <a:defRPr sz="2400">
                <a:solidFill>
                  <a:schemeClr val="lt1"/>
                </a:solidFill>
              </a:defRPr>
            </a:lvl5pPr>
            <a:lvl6pPr lvl="5" rtl="0">
              <a:lnSpc>
                <a:spcPct val="100000"/>
              </a:lnSpc>
              <a:spcBef>
                <a:spcPts val="0"/>
              </a:spcBef>
              <a:spcAft>
                <a:spcPts val="0"/>
              </a:spcAft>
              <a:buNone/>
              <a:defRPr sz="2400">
                <a:solidFill>
                  <a:schemeClr val="lt1"/>
                </a:solidFill>
              </a:defRPr>
            </a:lvl6pPr>
            <a:lvl7pPr lvl="6" rtl="0">
              <a:lnSpc>
                <a:spcPct val="100000"/>
              </a:lnSpc>
              <a:spcBef>
                <a:spcPts val="0"/>
              </a:spcBef>
              <a:spcAft>
                <a:spcPts val="0"/>
              </a:spcAft>
              <a:buNone/>
              <a:defRPr sz="2400">
                <a:solidFill>
                  <a:schemeClr val="lt1"/>
                </a:solidFill>
              </a:defRPr>
            </a:lvl7pPr>
            <a:lvl8pPr lvl="7" rtl="0">
              <a:lnSpc>
                <a:spcPct val="100000"/>
              </a:lnSpc>
              <a:spcBef>
                <a:spcPts val="0"/>
              </a:spcBef>
              <a:spcAft>
                <a:spcPts val="0"/>
              </a:spcAft>
              <a:buNone/>
              <a:defRPr sz="2400">
                <a:solidFill>
                  <a:schemeClr val="lt1"/>
                </a:solidFill>
              </a:defRPr>
            </a:lvl8pPr>
            <a:lvl9pPr lvl="8" rtl="0">
              <a:lnSpc>
                <a:spcPct val="100000"/>
              </a:lnSpc>
              <a:spcBef>
                <a:spcPts val="0"/>
              </a:spcBef>
              <a:spcAft>
                <a:spcPts val="0"/>
              </a:spcAft>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681648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91"/>
        <p:cNvGrpSpPr/>
        <p:nvPr/>
      </p:nvGrpSpPr>
      <p:grpSpPr>
        <a:xfrm>
          <a:off x="0" y="0"/>
          <a:ext cx="0" cy="0"/>
          <a:chOff x="0" y="0"/>
          <a:chExt cx="0" cy="0"/>
        </a:xfrm>
      </p:grpSpPr>
      <p:grpSp>
        <p:nvGrpSpPr>
          <p:cNvPr id="92" name="Google Shape;92;p16"/>
          <p:cNvGrpSpPr/>
          <p:nvPr/>
        </p:nvGrpSpPr>
        <p:grpSpPr>
          <a:xfrm>
            <a:off x="1" y="716284"/>
            <a:ext cx="11083772" cy="5425435"/>
            <a:chOff x="0" y="537213"/>
            <a:chExt cx="8312829" cy="4069076"/>
          </a:xfrm>
        </p:grpSpPr>
        <p:pic>
          <p:nvPicPr>
            <p:cNvPr id="93" name="Google Shape;93;p16"/>
            <p:cNvPicPr preferRelativeResize="0"/>
            <p:nvPr/>
          </p:nvPicPr>
          <p:blipFill rotWithShape="1">
            <a:blip r:embed="rId2">
              <a:alphaModFix/>
            </a:blip>
            <a:srcRect t="5555" b="5555"/>
            <a:stretch/>
          </p:blipFill>
          <p:spPr>
            <a:xfrm flipH="1">
              <a:off x="0" y="537213"/>
              <a:ext cx="8136951" cy="4069076"/>
            </a:xfrm>
            <a:prstGeom prst="rect">
              <a:avLst/>
            </a:prstGeom>
            <a:noFill/>
            <a:ln>
              <a:noFill/>
            </a:ln>
          </p:spPr>
        </p:pic>
        <p:pic>
          <p:nvPicPr>
            <p:cNvPr id="94" name="Google Shape;94;p16"/>
            <p:cNvPicPr preferRelativeResize="0"/>
            <p:nvPr/>
          </p:nvPicPr>
          <p:blipFill rotWithShape="1">
            <a:blip r:embed="rId2">
              <a:alphaModFix/>
            </a:blip>
            <a:srcRect l="1048" r="97976"/>
            <a:stretch/>
          </p:blipFill>
          <p:spPr>
            <a:xfrm flipH="1">
              <a:off x="8242330" y="537213"/>
              <a:ext cx="70499" cy="4069076"/>
            </a:xfrm>
            <a:prstGeom prst="rect">
              <a:avLst/>
            </a:prstGeom>
            <a:noFill/>
            <a:ln>
              <a:noFill/>
            </a:ln>
          </p:spPr>
        </p:pic>
      </p:grpSp>
      <p:sp>
        <p:nvSpPr>
          <p:cNvPr id="95" name="Google Shape;95;p16"/>
          <p:cNvSpPr txBox="1">
            <a:spLocks noGrp="1"/>
          </p:cNvSpPr>
          <p:nvPr>
            <p:ph type="title"/>
          </p:nvPr>
        </p:nvSpPr>
        <p:spPr>
          <a:xfrm flipH="1">
            <a:off x="3237393" y="3351533"/>
            <a:ext cx="7267200" cy="1803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7000"/>
              <a:buNone/>
              <a:defRPr sz="5333">
                <a:solidFill>
                  <a:schemeClr val="lt1"/>
                </a:solidFill>
              </a:defRPr>
            </a:lvl1pPr>
            <a:lvl2pPr lvl="1" algn="r" rtl="0">
              <a:lnSpc>
                <a:spcPct val="100000"/>
              </a:lnSpc>
              <a:spcBef>
                <a:spcPts val="0"/>
              </a:spcBef>
              <a:spcAft>
                <a:spcPts val="0"/>
              </a:spcAft>
              <a:buSzPts val="5000"/>
              <a:buNone/>
              <a:defRPr sz="6667"/>
            </a:lvl2pPr>
            <a:lvl3pPr lvl="2" algn="r" rtl="0">
              <a:lnSpc>
                <a:spcPct val="100000"/>
              </a:lnSpc>
              <a:spcBef>
                <a:spcPts val="0"/>
              </a:spcBef>
              <a:spcAft>
                <a:spcPts val="0"/>
              </a:spcAft>
              <a:buSzPts val="5000"/>
              <a:buNone/>
              <a:defRPr sz="6667"/>
            </a:lvl3pPr>
            <a:lvl4pPr lvl="3" algn="r" rtl="0">
              <a:lnSpc>
                <a:spcPct val="100000"/>
              </a:lnSpc>
              <a:spcBef>
                <a:spcPts val="0"/>
              </a:spcBef>
              <a:spcAft>
                <a:spcPts val="0"/>
              </a:spcAft>
              <a:buSzPts val="5000"/>
              <a:buNone/>
              <a:defRPr sz="6667"/>
            </a:lvl4pPr>
            <a:lvl5pPr lvl="4" algn="r" rtl="0">
              <a:lnSpc>
                <a:spcPct val="100000"/>
              </a:lnSpc>
              <a:spcBef>
                <a:spcPts val="0"/>
              </a:spcBef>
              <a:spcAft>
                <a:spcPts val="0"/>
              </a:spcAft>
              <a:buSzPts val="5000"/>
              <a:buNone/>
              <a:defRPr sz="6667"/>
            </a:lvl5pPr>
            <a:lvl6pPr lvl="5" algn="r" rtl="0">
              <a:lnSpc>
                <a:spcPct val="100000"/>
              </a:lnSpc>
              <a:spcBef>
                <a:spcPts val="0"/>
              </a:spcBef>
              <a:spcAft>
                <a:spcPts val="0"/>
              </a:spcAft>
              <a:buSzPts val="5000"/>
              <a:buNone/>
              <a:defRPr sz="6667"/>
            </a:lvl6pPr>
            <a:lvl7pPr lvl="6" algn="r" rtl="0">
              <a:lnSpc>
                <a:spcPct val="100000"/>
              </a:lnSpc>
              <a:spcBef>
                <a:spcPts val="0"/>
              </a:spcBef>
              <a:spcAft>
                <a:spcPts val="0"/>
              </a:spcAft>
              <a:buSzPts val="5000"/>
              <a:buNone/>
              <a:defRPr sz="6667"/>
            </a:lvl7pPr>
            <a:lvl8pPr lvl="7" algn="r" rtl="0">
              <a:lnSpc>
                <a:spcPct val="100000"/>
              </a:lnSpc>
              <a:spcBef>
                <a:spcPts val="0"/>
              </a:spcBef>
              <a:spcAft>
                <a:spcPts val="0"/>
              </a:spcAft>
              <a:buSzPts val="5000"/>
              <a:buNone/>
              <a:defRPr sz="6667"/>
            </a:lvl8pPr>
            <a:lvl9pPr lvl="8" algn="r" rtl="0">
              <a:lnSpc>
                <a:spcPct val="100000"/>
              </a:lnSpc>
              <a:spcBef>
                <a:spcPts val="0"/>
              </a:spcBef>
              <a:spcAft>
                <a:spcPts val="0"/>
              </a:spcAft>
              <a:buSzPts val="5000"/>
              <a:buNone/>
              <a:defRPr sz="6667"/>
            </a:lvl9pPr>
          </a:lstStyle>
          <a:p>
            <a:r>
              <a:rPr lang="en-US"/>
              <a:t>Click to edit Master title style</a:t>
            </a:r>
            <a:endParaRPr/>
          </a:p>
        </p:txBody>
      </p:sp>
      <p:sp>
        <p:nvSpPr>
          <p:cNvPr id="96" name="Google Shape;96;p16"/>
          <p:cNvSpPr txBox="1">
            <a:spLocks noGrp="1"/>
          </p:cNvSpPr>
          <p:nvPr>
            <p:ph type="title" idx="2" hasCustomPrompt="1"/>
          </p:nvPr>
        </p:nvSpPr>
        <p:spPr>
          <a:xfrm flipH="1">
            <a:off x="8794405" y="1885256"/>
            <a:ext cx="1409600" cy="101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5000"/>
              <a:buNone/>
              <a:defRPr sz="5333">
                <a:solidFill>
                  <a:schemeClr val="lt1"/>
                </a:solidFill>
              </a:defRPr>
            </a:lvl1pPr>
            <a:lvl2pPr lvl="1" algn="ctr" rtl="0">
              <a:lnSpc>
                <a:spcPct val="100000"/>
              </a:lnSpc>
              <a:spcBef>
                <a:spcPts val="0"/>
              </a:spcBef>
              <a:spcAft>
                <a:spcPts val="0"/>
              </a:spcAft>
              <a:buClr>
                <a:schemeClr val="lt1"/>
              </a:buClr>
              <a:buSzPts val="5000"/>
              <a:buNone/>
              <a:defRPr sz="6667">
                <a:solidFill>
                  <a:schemeClr val="lt1"/>
                </a:solidFill>
              </a:defRPr>
            </a:lvl2pPr>
            <a:lvl3pPr lvl="2" algn="ctr" rtl="0">
              <a:lnSpc>
                <a:spcPct val="100000"/>
              </a:lnSpc>
              <a:spcBef>
                <a:spcPts val="0"/>
              </a:spcBef>
              <a:spcAft>
                <a:spcPts val="0"/>
              </a:spcAft>
              <a:buClr>
                <a:schemeClr val="lt1"/>
              </a:buClr>
              <a:buSzPts val="5000"/>
              <a:buNone/>
              <a:defRPr sz="6667">
                <a:solidFill>
                  <a:schemeClr val="lt1"/>
                </a:solidFill>
              </a:defRPr>
            </a:lvl3pPr>
            <a:lvl4pPr lvl="3" algn="ctr" rtl="0">
              <a:lnSpc>
                <a:spcPct val="100000"/>
              </a:lnSpc>
              <a:spcBef>
                <a:spcPts val="0"/>
              </a:spcBef>
              <a:spcAft>
                <a:spcPts val="0"/>
              </a:spcAft>
              <a:buClr>
                <a:schemeClr val="lt1"/>
              </a:buClr>
              <a:buSzPts val="5000"/>
              <a:buNone/>
              <a:defRPr sz="6667">
                <a:solidFill>
                  <a:schemeClr val="lt1"/>
                </a:solidFill>
              </a:defRPr>
            </a:lvl4pPr>
            <a:lvl5pPr lvl="4" algn="ctr" rtl="0">
              <a:lnSpc>
                <a:spcPct val="100000"/>
              </a:lnSpc>
              <a:spcBef>
                <a:spcPts val="0"/>
              </a:spcBef>
              <a:spcAft>
                <a:spcPts val="0"/>
              </a:spcAft>
              <a:buClr>
                <a:schemeClr val="lt1"/>
              </a:buClr>
              <a:buSzPts val="5000"/>
              <a:buNone/>
              <a:defRPr sz="6667">
                <a:solidFill>
                  <a:schemeClr val="lt1"/>
                </a:solidFill>
              </a:defRPr>
            </a:lvl5pPr>
            <a:lvl6pPr lvl="5" algn="ctr" rtl="0">
              <a:lnSpc>
                <a:spcPct val="100000"/>
              </a:lnSpc>
              <a:spcBef>
                <a:spcPts val="0"/>
              </a:spcBef>
              <a:spcAft>
                <a:spcPts val="0"/>
              </a:spcAft>
              <a:buClr>
                <a:schemeClr val="lt1"/>
              </a:buClr>
              <a:buSzPts val="5000"/>
              <a:buNone/>
              <a:defRPr sz="6667">
                <a:solidFill>
                  <a:schemeClr val="lt1"/>
                </a:solidFill>
              </a:defRPr>
            </a:lvl6pPr>
            <a:lvl7pPr lvl="6" algn="ctr" rtl="0">
              <a:lnSpc>
                <a:spcPct val="100000"/>
              </a:lnSpc>
              <a:spcBef>
                <a:spcPts val="0"/>
              </a:spcBef>
              <a:spcAft>
                <a:spcPts val="0"/>
              </a:spcAft>
              <a:buClr>
                <a:schemeClr val="lt1"/>
              </a:buClr>
              <a:buSzPts val="5000"/>
              <a:buNone/>
              <a:defRPr sz="6667">
                <a:solidFill>
                  <a:schemeClr val="lt1"/>
                </a:solidFill>
              </a:defRPr>
            </a:lvl7pPr>
            <a:lvl8pPr lvl="7" algn="ctr" rtl="0">
              <a:lnSpc>
                <a:spcPct val="100000"/>
              </a:lnSpc>
              <a:spcBef>
                <a:spcPts val="0"/>
              </a:spcBef>
              <a:spcAft>
                <a:spcPts val="0"/>
              </a:spcAft>
              <a:buClr>
                <a:schemeClr val="lt1"/>
              </a:buClr>
              <a:buSzPts val="5000"/>
              <a:buNone/>
              <a:defRPr sz="6667">
                <a:solidFill>
                  <a:schemeClr val="lt1"/>
                </a:solidFill>
              </a:defRPr>
            </a:lvl8pPr>
            <a:lvl9pPr lvl="8" algn="ctr" rtl="0">
              <a:lnSpc>
                <a:spcPct val="100000"/>
              </a:lnSpc>
              <a:spcBef>
                <a:spcPts val="0"/>
              </a:spcBef>
              <a:spcAft>
                <a:spcPts val="0"/>
              </a:spcAft>
              <a:buClr>
                <a:schemeClr val="lt1"/>
              </a:buClr>
              <a:buSzPts val="5000"/>
              <a:buNone/>
              <a:defRPr sz="6667">
                <a:solidFill>
                  <a:schemeClr val="lt1"/>
                </a:solidFill>
              </a:defRPr>
            </a:lvl9pPr>
          </a:lstStyle>
          <a:p>
            <a:r>
              <a:t>xx%</a:t>
            </a:r>
          </a:p>
        </p:txBody>
      </p:sp>
      <p:sp>
        <p:nvSpPr>
          <p:cNvPr id="97" name="Google Shape;97;p16"/>
          <p:cNvSpPr txBox="1">
            <a:spLocks noGrp="1"/>
          </p:cNvSpPr>
          <p:nvPr>
            <p:ph type="subTitle" idx="1"/>
          </p:nvPr>
        </p:nvSpPr>
        <p:spPr>
          <a:xfrm flipH="1">
            <a:off x="3237399" y="4941996"/>
            <a:ext cx="7267200" cy="569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solidFill>
                  <a:schemeClr val="lt1"/>
                </a:solidFill>
              </a:defRPr>
            </a:lvl1pPr>
            <a:lvl2pPr lvl="1" algn="r" rtl="0">
              <a:lnSpc>
                <a:spcPct val="100000"/>
              </a:lnSpc>
              <a:spcBef>
                <a:spcPts val="0"/>
              </a:spcBef>
              <a:spcAft>
                <a:spcPts val="0"/>
              </a:spcAft>
              <a:buNone/>
              <a:defRPr sz="2400">
                <a:solidFill>
                  <a:schemeClr val="lt1"/>
                </a:solidFill>
              </a:defRPr>
            </a:lvl2pPr>
            <a:lvl3pPr lvl="2" algn="r" rtl="0">
              <a:lnSpc>
                <a:spcPct val="100000"/>
              </a:lnSpc>
              <a:spcBef>
                <a:spcPts val="0"/>
              </a:spcBef>
              <a:spcAft>
                <a:spcPts val="0"/>
              </a:spcAft>
              <a:buNone/>
              <a:defRPr sz="2400">
                <a:solidFill>
                  <a:schemeClr val="lt1"/>
                </a:solidFill>
              </a:defRPr>
            </a:lvl3pPr>
            <a:lvl4pPr lvl="3" algn="r" rtl="0">
              <a:lnSpc>
                <a:spcPct val="100000"/>
              </a:lnSpc>
              <a:spcBef>
                <a:spcPts val="0"/>
              </a:spcBef>
              <a:spcAft>
                <a:spcPts val="0"/>
              </a:spcAft>
              <a:buNone/>
              <a:defRPr sz="2400">
                <a:solidFill>
                  <a:schemeClr val="lt1"/>
                </a:solidFill>
              </a:defRPr>
            </a:lvl4pPr>
            <a:lvl5pPr lvl="4" algn="r" rtl="0">
              <a:lnSpc>
                <a:spcPct val="100000"/>
              </a:lnSpc>
              <a:spcBef>
                <a:spcPts val="0"/>
              </a:spcBef>
              <a:spcAft>
                <a:spcPts val="0"/>
              </a:spcAft>
              <a:buNone/>
              <a:defRPr sz="2400">
                <a:solidFill>
                  <a:schemeClr val="lt1"/>
                </a:solidFill>
              </a:defRPr>
            </a:lvl5pPr>
            <a:lvl6pPr lvl="5" algn="r" rtl="0">
              <a:lnSpc>
                <a:spcPct val="100000"/>
              </a:lnSpc>
              <a:spcBef>
                <a:spcPts val="0"/>
              </a:spcBef>
              <a:spcAft>
                <a:spcPts val="0"/>
              </a:spcAft>
              <a:buNone/>
              <a:defRPr sz="2400">
                <a:solidFill>
                  <a:schemeClr val="lt1"/>
                </a:solidFill>
              </a:defRPr>
            </a:lvl6pPr>
            <a:lvl7pPr lvl="6" algn="r" rtl="0">
              <a:lnSpc>
                <a:spcPct val="100000"/>
              </a:lnSpc>
              <a:spcBef>
                <a:spcPts val="0"/>
              </a:spcBef>
              <a:spcAft>
                <a:spcPts val="0"/>
              </a:spcAft>
              <a:buNone/>
              <a:defRPr sz="2400">
                <a:solidFill>
                  <a:schemeClr val="lt1"/>
                </a:solidFill>
              </a:defRPr>
            </a:lvl7pPr>
            <a:lvl8pPr lvl="7" algn="r" rtl="0">
              <a:lnSpc>
                <a:spcPct val="100000"/>
              </a:lnSpc>
              <a:spcBef>
                <a:spcPts val="0"/>
              </a:spcBef>
              <a:spcAft>
                <a:spcPts val="0"/>
              </a:spcAft>
              <a:buNone/>
              <a:defRPr sz="2400">
                <a:solidFill>
                  <a:schemeClr val="lt1"/>
                </a:solidFill>
              </a:defRPr>
            </a:lvl8pPr>
            <a:lvl9pPr lvl="8" algn="r" rtl="0">
              <a:lnSpc>
                <a:spcPct val="100000"/>
              </a:lnSpc>
              <a:spcBef>
                <a:spcPts val="0"/>
              </a:spcBef>
              <a:spcAft>
                <a:spcPts val="0"/>
              </a:spcAft>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173853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8"/>
        <p:cNvGrpSpPr/>
        <p:nvPr/>
      </p:nvGrpSpPr>
      <p:grpSpPr>
        <a:xfrm>
          <a:off x="0" y="0"/>
          <a:ext cx="0" cy="0"/>
          <a:chOff x="0" y="0"/>
          <a:chExt cx="0" cy="0"/>
        </a:xfrm>
      </p:grpSpPr>
      <p:grpSp>
        <p:nvGrpSpPr>
          <p:cNvPr id="99" name="Google Shape;99;p17"/>
          <p:cNvGrpSpPr/>
          <p:nvPr/>
        </p:nvGrpSpPr>
        <p:grpSpPr>
          <a:xfrm>
            <a:off x="1108234" y="719333"/>
            <a:ext cx="11083772" cy="5425435"/>
            <a:chOff x="831175" y="539500"/>
            <a:chExt cx="8312829" cy="4069076"/>
          </a:xfrm>
        </p:grpSpPr>
        <p:pic>
          <p:nvPicPr>
            <p:cNvPr id="100" name="Google Shape;100;p17"/>
            <p:cNvPicPr preferRelativeResize="0"/>
            <p:nvPr/>
          </p:nvPicPr>
          <p:blipFill rotWithShape="1">
            <a:blip r:embed="rId2">
              <a:alphaModFix/>
            </a:blip>
            <a:srcRect t="5555" b="5555"/>
            <a:stretch/>
          </p:blipFill>
          <p:spPr>
            <a:xfrm>
              <a:off x="1007053" y="539500"/>
              <a:ext cx="8136951" cy="4069076"/>
            </a:xfrm>
            <a:prstGeom prst="rect">
              <a:avLst/>
            </a:prstGeom>
            <a:noFill/>
            <a:ln>
              <a:noFill/>
            </a:ln>
          </p:spPr>
        </p:pic>
        <p:pic>
          <p:nvPicPr>
            <p:cNvPr id="101" name="Google Shape;101;p17"/>
            <p:cNvPicPr preferRelativeResize="0"/>
            <p:nvPr/>
          </p:nvPicPr>
          <p:blipFill rotWithShape="1">
            <a:blip r:embed="rId2">
              <a:alphaModFix/>
            </a:blip>
            <a:srcRect l="1048" r="97976"/>
            <a:stretch/>
          </p:blipFill>
          <p:spPr>
            <a:xfrm>
              <a:off x="831175" y="539500"/>
              <a:ext cx="70499" cy="4069076"/>
            </a:xfrm>
            <a:prstGeom prst="rect">
              <a:avLst/>
            </a:prstGeom>
            <a:noFill/>
            <a:ln>
              <a:noFill/>
            </a:ln>
          </p:spPr>
        </p:pic>
      </p:grpSp>
      <p:sp>
        <p:nvSpPr>
          <p:cNvPr id="102" name="Google Shape;102;p17"/>
          <p:cNvSpPr txBox="1">
            <a:spLocks noGrp="1"/>
          </p:cNvSpPr>
          <p:nvPr>
            <p:ph type="title"/>
          </p:nvPr>
        </p:nvSpPr>
        <p:spPr>
          <a:xfrm>
            <a:off x="2598800" y="4378123"/>
            <a:ext cx="5840400" cy="536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title style</a:t>
            </a:r>
            <a:endParaRPr/>
          </a:p>
        </p:txBody>
      </p:sp>
      <p:sp>
        <p:nvSpPr>
          <p:cNvPr id="103" name="Google Shape;103;p17"/>
          <p:cNvSpPr txBox="1">
            <a:spLocks noGrp="1"/>
          </p:cNvSpPr>
          <p:nvPr>
            <p:ph type="subTitle" idx="1"/>
          </p:nvPr>
        </p:nvSpPr>
        <p:spPr>
          <a:xfrm>
            <a:off x="2598800" y="1943467"/>
            <a:ext cx="8633200" cy="2206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733">
                <a:solidFill>
                  <a:schemeClr val="lt1"/>
                </a:solidFill>
              </a:defRPr>
            </a:lvl1pPr>
            <a:lvl2pPr lvl="1" rtl="0">
              <a:spcBef>
                <a:spcPts val="0"/>
              </a:spcBef>
              <a:spcAft>
                <a:spcPts val="0"/>
              </a:spcAft>
              <a:buNone/>
              <a:defRPr sz="3733">
                <a:solidFill>
                  <a:schemeClr val="lt1"/>
                </a:solidFill>
              </a:defRPr>
            </a:lvl2pPr>
            <a:lvl3pPr lvl="2" rtl="0">
              <a:spcBef>
                <a:spcPts val="0"/>
              </a:spcBef>
              <a:spcAft>
                <a:spcPts val="0"/>
              </a:spcAft>
              <a:buNone/>
              <a:defRPr sz="3733">
                <a:solidFill>
                  <a:schemeClr val="lt1"/>
                </a:solidFill>
              </a:defRPr>
            </a:lvl3pPr>
            <a:lvl4pPr lvl="3" rtl="0">
              <a:spcBef>
                <a:spcPts val="0"/>
              </a:spcBef>
              <a:spcAft>
                <a:spcPts val="0"/>
              </a:spcAft>
              <a:buNone/>
              <a:defRPr sz="3733">
                <a:solidFill>
                  <a:schemeClr val="lt1"/>
                </a:solidFill>
              </a:defRPr>
            </a:lvl4pPr>
            <a:lvl5pPr lvl="4" rtl="0">
              <a:spcBef>
                <a:spcPts val="0"/>
              </a:spcBef>
              <a:spcAft>
                <a:spcPts val="0"/>
              </a:spcAft>
              <a:buNone/>
              <a:defRPr sz="3733">
                <a:solidFill>
                  <a:schemeClr val="lt1"/>
                </a:solidFill>
              </a:defRPr>
            </a:lvl5pPr>
            <a:lvl6pPr lvl="5" rtl="0">
              <a:spcBef>
                <a:spcPts val="0"/>
              </a:spcBef>
              <a:spcAft>
                <a:spcPts val="0"/>
              </a:spcAft>
              <a:buNone/>
              <a:defRPr sz="3733">
                <a:solidFill>
                  <a:schemeClr val="lt1"/>
                </a:solidFill>
              </a:defRPr>
            </a:lvl6pPr>
            <a:lvl7pPr lvl="6" rtl="0">
              <a:spcBef>
                <a:spcPts val="0"/>
              </a:spcBef>
              <a:spcAft>
                <a:spcPts val="0"/>
              </a:spcAft>
              <a:buNone/>
              <a:defRPr sz="3733">
                <a:solidFill>
                  <a:schemeClr val="lt1"/>
                </a:solidFill>
              </a:defRPr>
            </a:lvl7pPr>
            <a:lvl8pPr lvl="7" rtl="0">
              <a:spcBef>
                <a:spcPts val="0"/>
              </a:spcBef>
              <a:spcAft>
                <a:spcPts val="0"/>
              </a:spcAft>
              <a:buNone/>
              <a:defRPr sz="3733">
                <a:solidFill>
                  <a:schemeClr val="lt1"/>
                </a:solidFill>
              </a:defRPr>
            </a:lvl8pPr>
            <a:lvl9pPr lvl="8" rtl="0">
              <a:spcBef>
                <a:spcPts val="0"/>
              </a:spcBef>
              <a:spcAft>
                <a:spcPts val="0"/>
              </a:spcAft>
              <a:buNone/>
              <a:defRPr sz="37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904751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04"/>
        <p:cNvGrpSpPr/>
        <p:nvPr/>
      </p:nvGrpSpPr>
      <p:grpSpPr>
        <a:xfrm>
          <a:off x="0" y="0"/>
          <a:ext cx="0" cy="0"/>
          <a:chOff x="0" y="0"/>
          <a:chExt cx="0" cy="0"/>
        </a:xfrm>
      </p:grpSpPr>
      <p:sp>
        <p:nvSpPr>
          <p:cNvPr id="105" name="Google Shape;105;p18"/>
          <p:cNvSpPr txBox="1">
            <a:spLocks noGrp="1"/>
          </p:cNvSpPr>
          <p:nvPr>
            <p:ph type="body" idx="1"/>
          </p:nvPr>
        </p:nvSpPr>
        <p:spPr>
          <a:xfrm>
            <a:off x="6570833" y="1940700"/>
            <a:ext cx="4500800" cy="4198000"/>
          </a:xfrm>
          <a:prstGeom prst="rect">
            <a:avLst/>
          </a:prstGeom>
        </p:spPr>
        <p:txBody>
          <a:bodyPr spcFirstLastPara="1" wrap="square" lIns="91425" tIns="91425" rIns="91425" bIns="91425" anchor="ctr" anchorCtr="0">
            <a:noAutofit/>
          </a:bodyPr>
          <a:lstStyle>
            <a:lvl1pPr marL="609585" lvl="0" indent="-440256" rtl="0">
              <a:lnSpc>
                <a:spcPct val="100000"/>
              </a:lnSpc>
              <a:spcBef>
                <a:spcPts val="0"/>
              </a:spcBef>
              <a:spcAft>
                <a:spcPts val="0"/>
              </a:spcAft>
              <a:buClr>
                <a:schemeClr val="accent2"/>
              </a:buClr>
              <a:buSzPts val="1600"/>
              <a:buChar char="■"/>
              <a:defRPr sz="2133"/>
            </a:lvl1pPr>
            <a:lvl2pPr marL="1219170" lvl="1" indent="-440256" rtl="0">
              <a:lnSpc>
                <a:spcPct val="100000"/>
              </a:lnSpc>
              <a:spcBef>
                <a:spcPts val="0"/>
              </a:spcBef>
              <a:spcAft>
                <a:spcPts val="0"/>
              </a:spcAft>
              <a:buClr>
                <a:schemeClr val="dk1"/>
              </a:buClr>
              <a:buSzPts val="1600"/>
              <a:buChar char="○"/>
              <a:defRPr sz="2133"/>
            </a:lvl2pPr>
            <a:lvl3pPr marL="1828754" lvl="2" indent="-440256" rtl="0">
              <a:lnSpc>
                <a:spcPct val="100000"/>
              </a:lnSpc>
              <a:spcBef>
                <a:spcPts val="0"/>
              </a:spcBef>
              <a:spcAft>
                <a:spcPts val="0"/>
              </a:spcAft>
              <a:buClr>
                <a:schemeClr val="dk1"/>
              </a:buClr>
              <a:buSzPts val="1600"/>
              <a:buChar char="■"/>
              <a:defRPr sz="2133"/>
            </a:lvl3pPr>
            <a:lvl4pPr marL="2438339" lvl="3" indent="-440256" rtl="0">
              <a:lnSpc>
                <a:spcPct val="100000"/>
              </a:lnSpc>
              <a:spcBef>
                <a:spcPts val="0"/>
              </a:spcBef>
              <a:spcAft>
                <a:spcPts val="0"/>
              </a:spcAft>
              <a:buClr>
                <a:schemeClr val="dk1"/>
              </a:buClr>
              <a:buSzPts val="1600"/>
              <a:buChar char="●"/>
              <a:defRPr sz="2133"/>
            </a:lvl4pPr>
            <a:lvl5pPr marL="3047924" lvl="4" indent="-440256" rtl="0">
              <a:lnSpc>
                <a:spcPct val="100000"/>
              </a:lnSpc>
              <a:spcBef>
                <a:spcPts val="0"/>
              </a:spcBef>
              <a:spcAft>
                <a:spcPts val="0"/>
              </a:spcAft>
              <a:buClr>
                <a:schemeClr val="dk1"/>
              </a:buClr>
              <a:buSzPts val="1600"/>
              <a:buChar char="○"/>
              <a:defRPr sz="2133"/>
            </a:lvl5pPr>
            <a:lvl6pPr marL="3657509" lvl="5" indent="-440256" rtl="0">
              <a:lnSpc>
                <a:spcPct val="100000"/>
              </a:lnSpc>
              <a:spcBef>
                <a:spcPts val="0"/>
              </a:spcBef>
              <a:spcAft>
                <a:spcPts val="0"/>
              </a:spcAft>
              <a:buClr>
                <a:schemeClr val="dk1"/>
              </a:buClr>
              <a:buSzPts val="1600"/>
              <a:buChar char="■"/>
              <a:defRPr sz="2133"/>
            </a:lvl6pPr>
            <a:lvl7pPr marL="4267093" lvl="6" indent="-440256" rtl="0">
              <a:lnSpc>
                <a:spcPct val="100000"/>
              </a:lnSpc>
              <a:spcBef>
                <a:spcPts val="0"/>
              </a:spcBef>
              <a:spcAft>
                <a:spcPts val="0"/>
              </a:spcAft>
              <a:buClr>
                <a:schemeClr val="dk1"/>
              </a:buClr>
              <a:buSzPts val="1600"/>
              <a:buChar char="●"/>
              <a:defRPr sz="2133"/>
            </a:lvl7pPr>
            <a:lvl8pPr marL="4876678" lvl="7" indent="-440256" rtl="0">
              <a:lnSpc>
                <a:spcPct val="100000"/>
              </a:lnSpc>
              <a:spcBef>
                <a:spcPts val="0"/>
              </a:spcBef>
              <a:spcAft>
                <a:spcPts val="0"/>
              </a:spcAft>
              <a:buClr>
                <a:schemeClr val="dk1"/>
              </a:buClr>
              <a:buSzPts val="1600"/>
              <a:buChar char="○"/>
              <a:defRPr sz="2133"/>
            </a:lvl8pPr>
            <a:lvl9pPr marL="5486263" lvl="8" indent="-440256" rtl="0">
              <a:lnSpc>
                <a:spcPct val="100000"/>
              </a:lnSpc>
              <a:spcBef>
                <a:spcPts val="0"/>
              </a:spcBef>
              <a:spcAft>
                <a:spcPts val="0"/>
              </a:spcAft>
              <a:buClr>
                <a:schemeClr val="dk1"/>
              </a:buClr>
              <a:buSzPts val="1600"/>
              <a:buChar char="■"/>
              <a:defRPr sz="2133"/>
            </a:lvl9pPr>
          </a:lstStyle>
          <a:p>
            <a:pPr lvl="0"/>
            <a:r>
              <a:rPr lang="en-US"/>
              <a:t>Click to edit Master text styles</a:t>
            </a:r>
          </a:p>
        </p:txBody>
      </p:sp>
      <p:sp>
        <p:nvSpPr>
          <p:cNvPr id="106" name="Google Shape;106;p18"/>
          <p:cNvSpPr txBox="1">
            <a:spLocks noGrp="1"/>
          </p:cNvSpPr>
          <p:nvPr>
            <p:ph type="body" idx="2"/>
          </p:nvPr>
        </p:nvSpPr>
        <p:spPr>
          <a:xfrm>
            <a:off x="1462333" y="1946952"/>
            <a:ext cx="4661200" cy="4198000"/>
          </a:xfrm>
          <a:prstGeom prst="rect">
            <a:avLst/>
          </a:prstGeom>
        </p:spPr>
        <p:txBody>
          <a:bodyPr spcFirstLastPara="1" wrap="square" lIns="91425" tIns="91425" rIns="91425" bIns="91425" anchor="ctr" anchorCtr="0">
            <a:noAutofit/>
          </a:bodyPr>
          <a:lstStyle>
            <a:lvl1pPr marL="609585" lvl="0" indent="-440256" rtl="0">
              <a:lnSpc>
                <a:spcPct val="100000"/>
              </a:lnSpc>
              <a:spcBef>
                <a:spcPts val="0"/>
              </a:spcBef>
              <a:spcAft>
                <a:spcPts val="0"/>
              </a:spcAft>
              <a:buClr>
                <a:schemeClr val="accent2"/>
              </a:buClr>
              <a:buSzPts val="1600"/>
              <a:buChar char="■"/>
              <a:defRPr/>
            </a:lvl1pPr>
            <a:lvl2pPr marL="1219170" lvl="1" indent="-440256" rtl="0">
              <a:lnSpc>
                <a:spcPct val="100000"/>
              </a:lnSpc>
              <a:spcBef>
                <a:spcPts val="0"/>
              </a:spcBef>
              <a:spcAft>
                <a:spcPts val="0"/>
              </a:spcAft>
              <a:buSzPts val="1600"/>
              <a:buChar char="○"/>
              <a:defRPr sz="2133"/>
            </a:lvl2pPr>
            <a:lvl3pPr marL="1828754" lvl="2" indent="-440256" rtl="0">
              <a:lnSpc>
                <a:spcPct val="100000"/>
              </a:lnSpc>
              <a:spcBef>
                <a:spcPts val="0"/>
              </a:spcBef>
              <a:spcAft>
                <a:spcPts val="0"/>
              </a:spcAft>
              <a:buSzPts val="1600"/>
              <a:buChar char="■"/>
              <a:defRPr sz="2133"/>
            </a:lvl3pPr>
            <a:lvl4pPr marL="2438339" lvl="3" indent="-440256" rtl="0">
              <a:lnSpc>
                <a:spcPct val="100000"/>
              </a:lnSpc>
              <a:spcBef>
                <a:spcPts val="0"/>
              </a:spcBef>
              <a:spcAft>
                <a:spcPts val="0"/>
              </a:spcAft>
              <a:buSzPts val="1600"/>
              <a:buChar char="●"/>
              <a:defRPr sz="2133"/>
            </a:lvl4pPr>
            <a:lvl5pPr marL="3047924" lvl="4" indent="-440256" rtl="0">
              <a:lnSpc>
                <a:spcPct val="100000"/>
              </a:lnSpc>
              <a:spcBef>
                <a:spcPts val="0"/>
              </a:spcBef>
              <a:spcAft>
                <a:spcPts val="0"/>
              </a:spcAft>
              <a:buSzPts val="1600"/>
              <a:buChar char="○"/>
              <a:defRPr sz="2133"/>
            </a:lvl5pPr>
            <a:lvl6pPr marL="3657509" lvl="5" indent="-440256" rtl="0">
              <a:lnSpc>
                <a:spcPct val="100000"/>
              </a:lnSpc>
              <a:spcBef>
                <a:spcPts val="0"/>
              </a:spcBef>
              <a:spcAft>
                <a:spcPts val="0"/>
              </a:spcAft>
              <a:buSzPts val="1600"/>
              <a:buChar char="■"/>
              <a:defRPr sz="2133"/>
            </a:lvl6pPr>
            <a:lvl7pPr marL="4267093" lvl="6" indent="-440256" rtl="0">
              <a:lnSpc>
                <a:spcPct val="100000"/>
              </a:lnSpc>
              <a:spcBef>
                <a:spcPts val="0"/>
              </a:spcBef>
              <a:spcAft>
                <a:spcPts val="0"/>
              </a:spcAft>
              <a:buSzPts val="1600"/>
              <a:buChar char="●"/>
              <a:defRPr sz="2133"/>
            </a:lvl7pPr>
            <a:lvl8pPr marL="4876678" lvl="7" indent="-440256" rtl="0">
              <a:lnSpc>
                <a:spcPct val="100000"/>
              </a:lnSpc>
              <a:spcBef>
                <a:spcPts val="0"/>
              </a:spcBef>
              <a:spcAft>
                <a:spcPts val="0"/>
              </a:spcAft>
              <a:buSzPts val="1600"/>
              <a:buChar char="○"/>
              <a:defRPr sz="2133"/>
            </a:lvl8pPr>
            <a:lvl9pPr marL="5486263" lvl="8" indent="-440256" rtl="0">
              <a:lnSpc>
                <a:spcPct val="100000"/>
              </a:lnSpc>
              <a:spcBef>
                <a:spcPts val="0"/>
              </a:spcBef>
              <a:spcAft>
                <a:spcPts val="0"/>
              </a:spcAft>
              <a:buSzPts val="1600"/>
              <a:buChar char="■"/>
              <a:defRPr sz="2133"/>
            </a:lvl9pPr>
          </a:lstStyle>
          <a:p>
            <a:pPr lvl="0"/>
            <a:r>
              <a:rPr lang="en-US"/>
              <a:t>Click to edit Master text styles</a:t>
            </a:r>
          </a:p>
        </p:txBody>
      </p:sp>
      <p:sp>
        <p:nvSpPr>
          <p:cNvPr id="107" name="Google Shape;107;p18"/>
          <p:cNvSpPr txBox="1">
            <a:spLocks noGrp="1"/>
          </p:cNvSpPr>
          <p:nvPr>
            <p:ph type="title"/>
          </p:nvPr>
        </p:nvSpPr>
        <p:spPr>
          <a:xfrm>
            <a:off x="960000" y="509488"/>
            <a:ext cx="35664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solidFill>
                  <a:schemeClr val="lt2"/>
                </a:solidFill>
              </a:defRPr>
            </a:lvl1pPr>
            <a:lvl2pPr lvl="1" algn="ctr" rtl="0">
              <a:spcBef>
                <a:spcPts val="0"/>
              </a:spcBef>
              <a:spcAft>
                <a:spcPts val="0"/>
              </a:spcAft>
              <a:buSzPts val="3600"/>
              <a:buFont typeface="Fredoka One"/>
              <a:buNone/>
              <a:defRPr sz="4800">
                <a:latin typeface="Fredoka One"/>
                <a:ea typeface="Fredoka One"/>
                <a:cs typeface="Fredoka One"/>
                <a:sym typeface="Fredoka One"/>
              </a:defRPr>
            </a:lvl2pPr>
            <a:lvl3pPr lvl="2" algn="ctr" rtl="0">
              <a:spcBef>
                <a:spcPts val="0"/>
              </a:spcBef>
              <a:spcAft>
                <a:spcPts val="0"/>
              </a:spcAft>
              <a:buSzPts val="3600"/>
              <a:buFont typeface="Fredoka One"/>
              <a:buNone/>
              <a:defRPr sz="4800">
                <a:latin typeface="Fredoka One"/>
                <a:ea typeface="Fredoka One"/>
                <a:cs typeface="Fredoka One"/>
                <a:sym typeface="Fredoka One"/>
              </a:defRPr>
            </a:lvl3pPr>
            <a:lvl4pPr lvl="3" algn="ctr" rtl="0">
              <a:spcBef>
                <a:spcPts val="0"/>
              </a:spcBef>
              <a:spcAft>
                <a:spcPts val="0"/>
              </a:spcAft>
              <a:buSzPts val="3600"/>
              <a:buFont typeface="Fredoka One"/>
              <a:buNone/>
              <a:defRPr sz="4800">
                <a:latin typeface="Fredoka One"/>
                <a:ea typeface="Fredoka One"/>
                <a:cs typeface="Fredoka One"/>
                <a:sym typeface="Fredoka One"/>
              </a:defRPr>
            </a:lvl4pPr>
            <a:lvl5pPr lvl="4" algn="ctr" rtl="0">
              <a:spcBef>
                <a:spcPts val="0"/>
              </a:spcBef>
              <a:spcAft>
                <a:spcPts val="0"/>
              </a:spcAft>
              <a:buSzPts val="3600"/>
              <a:buFont typeface="Fredoka One"/>
              <a:buNone/>
              <a:defRPr sz="4800">
                <a:latin typeface="Fredoka One"/>
                <a:ea typeface="Fredoka One"/>
                <a:cs typeface="Fredoka One"/>
                <a:sym typeface="Fredoka One"/>
              </a:defRPr>
            </a:lvl5pPr>
            <a:lvl6pPr lvl="5" algn="ctr" rtl="0">
              <a:spcBef>
                <a:spcPts val="0"/>
              </a:spcBef>
              <a:spcAft>
                <a:spcPts val="0"/>
              </a:spcAft>
              <a:buSzPts val="3600"/>
              <a:buFont typeface="Fredoka One"/>
              <a:buNone/>
              <a:defRPr sz="4800">
                <a:latin typeface="Fredoka One"/>
                <a:ea typeface="Fredoka One"/>
                <a:cs typeface="Fredoka One"/>
                <a:sym typeface="Fredoka One"/>
              </a:defRPr>
            </a:lvl6pPr>
            <a:lvl7pPr lvl="6" algn="ctr" rtl="0">
              <a:spcBef>
                <a:spcPts val="0"/>
              </a:spcBef>
              <a:spcAft>
                <a:spcPts val="0"/>
              </a:spcAft>
              <a:buSzPts val="3600"/>
              <a:buFont typeface="Fredoka One"/>
              <a:buNone/>
              <a:defRPr sz="4800">
                <a:latin typeface="Fredoka One"/>
                <a:ea typeface="Fredoka One"/>
                <a:cs typeface="Fredoka One"/>
                <a:sym typeface="Fredoka One"/>
              </a:defRPr>
            </a:lvl7pPr>
            <a:lvl8pPr lvl="7" algn="ctr" rtl="0">
              <a:spcBef>
                <a:spcPts val="0"/>
              </a:spcBef>
              <a:spcAft>
                <a:spcPts val="0"/>
              </a:spcAft>
              <a:buSzPts val="3600"/>
              <a:buFont typeface="Fredoka One"/>
              <a:buNone/>
              <a:defRPr sz="4800">
                <a:latin typeface="Fredoka One"/>
                <a:ea typeface="Fredoka One"/>
                <a:cs typeface="Fredoka One"/>
                <a:sym typeface="Fredoka One"/>
              </a:defRPr>
            </a:lvl8pPr>
            <a:lvl9pPr lvl="8" algn="ctr" rtl="0">
              <a:spcBef>
                <a:spcPts val="0"/>
              </a:spcBef>
              <a:spcAft>
                <a:spcPts val="0"/>
              </a:spcAft>
              <a:buSzPts val="3600"/>
              <a:buFont typeface="Fredoka One"/>
              <a:buNone/>
              <a:defRPr sz="4800">
                <a:latin typeface="Fredoka One"/>
                <a:ea typeface="Fredoka One"/>
                <a:cs typeface="Fredoka One"/>
                <a:sym typeface="Fredoka One"/>
              </a:defRPr>
            </a:lvl9pPr>
          </a:lstStyle>
          <a:p>
            <a:r>
              <a:rPr lang="en-US"/>
              <a:t>Click to edit Master title style</a:t>
            </a:r>
            <a:endParaRPr/>
          </a:p>
        </p:txBody>
      </p:sp>
      <p:pic>
        <p:nvPicPr>
          <p:cNvPr id="108" name="Google Shape;108;p18"/>
          <p:cNvPicPr preferRelativeResize="0"/>
          <p:nvPr/>
        </p:nvPicPr>
        <p:blipFill rotWithShape="1">
          <a:blip r:embed="rId2">
            <a:alphaModFix/>
          </a:blip>
          <a:srcRect l="96889" r="1854"/>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811239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09"/>
        <p:cNvGrpSpPr/>
        <p:nvPr/>
      </p:nvGrpSpPr>
      <p:grpSpPr>
        <a:xfrm>
          <a:off x="0" y="0"/>
          <a:ext cx="0" cy="0"/>
          <a:chOff x="0" y="0"/>
          <a:chExt cx="0" cy="0"/>
        </a:xfrm>
      </p:grpSpPr>
      <p:sp>
        <p:nvSpPr>
          <p:cNvPr id="110" name="Google Shape;110;p19"/>
          <p:cNvSpPr txBox="1">
            <a:spLocks noGrp="1"/>
          </p:cNvSpPr>
          <p:nvPr>
            <p:ph type="body" idx="1"/>
          </p:nvPr>
        </p:nvSpPr>
        <p:spPr>
          <a:xfrm>
            <a:off x="6570100" y="4101460"/>
            <a:ext cx="4662000" cy="1846400"/>
          </a:xfrm>
          <a:prstGeom prst="rect">
            <a:avLst/>
          </a:prstGeom>
        </p:spPr>
        <p:txBody>
          <a:bodyPr spcFirstLastPara="1" wrap="square" lIns="91425" tIns="91425" rIns="91425" bIns="91425" anchor="t" anchorCtr="0">
            <a:noAutofit/>
          </a:bodyPr>
          <a:lstStyle>
            <a:lvl1pPr marL="609585" lvl="0" indent="-440256" algn="ctr" rtl="0">
              <a:lnSpc>
                <a:spcPct val="100000"/>
              </a:lnSpc>
              <a:spcBef>
                <a:spcPts val="0"/>
              </a:spcBef>
              <a:spcAft>
                <a:spcPts val="0"/>
              </a:spcAft>
              <a:buClr>
                <a:schemeClr val="accent4"/>
              </a:buClr>
              <a:buSzPts val="1600"/>
              <a:buChar char="■"/>
              <a:defRPr sz="2133"/>
            </a:lvl1pPr>
            <a:lvl2pPr marL="1219170" lvl="1" indent="-440256" rtl="0">
              <a:lnSpc>
                <a:spcPct val="100000"/>
              </a:lnSpc>
              <a:spcBef>
                <a:spcPts val="0"/>
              </a:spcBef>
              <a:spcAft>
                <a:spcPts val="0"/>
              </a:spcAft>
              <a:buSzPts val="1600"/>
              <a:buChar char="○"/>
              <a:defRPr sz="2133"/>
            </a:lvl2pPr>
            <a:lvl3pPr marL="1828754" lvl="2" indent="-440256" rtl="0">
              <a:lnSpc>
                <a:spcPct val="100000"/>
              </a:lnSpc>
              <a:spcBef>
                <a:spcPts val="0"/>
              </a:spcBef>
              <a:spcAft>
                <a:spcPts val="0"/>
              </a:spcAft>
              <a:buSzPts val="1600"/>
              <a:buChar char="■"/>
              <a:defRPr sz="2133"/>
            </a:lvl3pPr>
            <a:lvl4pPr marL="2438339" lvl="3" indent="-440256" rtl="0">
              <a:lnSpc>
                <a:spcPct val="100000"/>
              </a:lnSpc>
              <a:spcBef>
                <a:spcPts val="0"/>
              </a:spcBef>
              <a:spcAft>
                <a:spcPts val="0"/>
              </a:spcAft>
              <a:buSzPts val="1600"/>
              <a:buChar char="●"/>
              <a:defRPr sz="2133"/>
            </a:lvl4pPr>
            <a:lvl5pPr marL="3047924" lvl="4" indent="-440256" rtl="0">
              <a:lnSpc>
                <a:spcPct val="100000"/>
              </a:lnSpc>
              <a:spcBef>
                <a:spcPts val="0"/>
              </a:spcBef>
              <a:spcAft>
                <a:spcPts val="0"/>
              </a:spcAft>
              <a:buSzPts val="1600"/>
              <a:buChar char="○"/>
              <a:defRPr sz="2133"/>
            </a:lvl5pPr>
            <a:lvl6pPr marL="3657509" lvl="5" indent="-440256" rtl="0">
              <a:lnSpc>
                <a:spcPct val="100000"/>
              </a:lnSpc>
              <a:spcBef>
                <a:spcPts val="0"/>
              </a:spcBef>
              <a:spcAft>
                <a:spcPts val="0"/>
              </a:spcAft>
              <a:buSzPts val="1600"/>
              <a:buChar char="■"/>
              <a:defRPr sz="2133"/>
            </a:lvl6pPr>
            <a:lvl7pPr marL="4267093" lvl="6" indent="-440256" rtl="0">
              <a:lnSpc>
                <a:spcPct val="100000"/>
              </a:lnSpc>
              <a:spcBef>
                <a:spcPts val="0"/>
              </a:spcBef>
              <a:spcAft>
                <a:spcPts val="0"/>
              </a:spcAft>
              <a:buSzPts val="1600"/>
              <a:buChar char="●"/>
              <a:defRPr sz="2133"/>
            </a:lvl7pPr>
            <a:lvl8pPr marL="4876678" lvl="7" indent="-440256" rtl="0">
              <a:lnSpc>
                <a:spcPct val="100000"/>
              </a:lnSpc>
              <a:spcBef>
                <a:spcPts val="0"/>
              </a:spcBef>
              <a:spcAft>
                <a:spcPts val="0"/>
              </a:spcAft>
              <a:buSzPts val="1600"/>
              <a:buChar char="○"/>
              <a:defRPr sz="2133"/>
            </a:lvl8pPr>
            <a:lvl9pPr marL="5486263" lvl="8" indent="-440256" rtl="0">
              <a:lnSpc>
                <a:spcPct val="100000"/>
              </a:lnSpc>
              <a:spcBef>
                <a:spcPts val="0"/>
              </a:spcBef>
              <a:spcAft>
                <a:spcPts val="0"/>
              </a:spcAft>
              <a:buSzPts val="1600"/>
              <a:buChar char="■"/>
              <a:defRPr sz="2133"/>
            </a:lvl9pPr>
          </a:lstStyle>
          <a:p>
            <a:pPr lvl="0"/>
            <a:r>
              <a:rPr lang="en-US"/>
              <a:t>Click to edit Master text styles</a:t>
            </a:r>
          </a:p>
        </p:txBody>
      </p:sp>
      <p:sp>
        <p:nvSpPr>
          <p:cNvPr id="111" name="Google Shape;111;p19"/>
          <p:cNvSpPr txBox="1">
            <a:spLocks noGrp="1"/>
          </p:cNvSpPr>
          <p:nvPr>
            <p:ph type="body" idx="2"/>
          </p:nvPr>
        </p:nvSpPr>
        <p:spPr>
          <a:xfrm>
            <a:off x="1462333" y="4101460"/>
            <a:ext cx="4662000" cy="1846400"/>
          </a:xfrm>
          <a:prstGeom prst="rect">
            <a:avLst/>
          </a:prstGeom>
        </p:spPr>
        <p:txBody>
          <a:bodyPr spcFirstLastPara="1" wrap="square" lIns="91425" tIns="91425" rIns="91425" bIns="91425" anchor="t" anchorCtr="0">
            <a:noAutofit/>
          </a:bodyPr>
          <a:lstStyle>
            <a:lvl1pPr marL="609585" lvl="0" indent="-440256" algn="ctr" rtl="0">
              <a:lnSpc>
                <a:spcPct val="100000"/>
              </a:lnSpc>
              <a:spcBef>
                <a:spcPts val="0"/>
              </a:spcBef>
              <a:spcAft>
                <a:spcPts val="0"/>
              </a:spcAft>
              <a:buClr>
                <a:schemeClr val="lt2"/>
              </a:buClr>
              <a:buSzPts val="1600"/>
              <a:buChar char="■"/>
              <a:defRPr/>
            </a:lvl1pPr>
            <a:lvl2pPr marL="1219170" lvl="1" indent="-440256" rtl="0">
              <a:lnSpc>
                <a:spcPct val="100000"/>
              </a:lnSpc>
              <a:spcBef>
                <a:spcPts val="0"/>
              </a:spcBef>
              <a:spcAft>
                <a:spcPts val="0"/>
              </a:spcAft>
              <a:buSzPts val="1600"/>
              <a:buChar char="○"/>
              <a:defRPr sz="2133"/>
            </a:lvl2pPr>
            <a:lvl3pPr marL="1828754" lvl="2" indent="-440256" rtl="0">
              <a:lnSpc>
                <a:spcPct val="100000"/>
              </a:lnSpc>
              <a:spcBef>
                <a:spcPts val="0"/>
              </a:spcBef>
              <a:spcAft>
                <a:spcPts val="0"/>
              </a:spcAft>
              <a:buSzPts val="1600"/>
              <a:buChar char="■"/>
              <a:defRPr sz="2133"/>
            </a:lvl3pPr>
            <a:lvl4pPr marL="2438339" lvl="3" indent="-440256" rtl="0">
              <a:lnSpc>
                <a:spcPct val="100000"/>
              </a:lnSpc>
              <a:spcBef>
                <a:spcPts val="0"/>
              </a:spcBef>
              <a:spcAft>
                <a:spcPts val="0"/>
              </a:spcAft>
              <a:buSzPts val="1600"/>
              <a:buChar char="●"/>
              <a:defRPr sz="2133"/>
            </a:lvl4pPr>
            <a:lvl5pPr marL="3047924" lvl="4" indent="-440256" rtl="0">
              <a:lnSpc>
                <a:spcPct val="100000"/>
              </a:lnSpc>
              <a:spcBef>
                <a:spcPts val="0"/>
              </a:spcBef>
              <a:spcAft>
                <a:spcPts val="0"/>
              </a:spcAft>
              <a:buSzPts val="1600"/>
              <a:buChar char="○"/>
              <a:defRPr sz="2133"/>
            </a:lvl5pPr>
            <a:lvl6pPr marL="3657509" lvl="5" indent="-440256" rtl="0">
              <a:lnSpc>
                <a:spcPct val="100000"/>
              </a:lnSpc>
              <a:spcBef>
                <a:spcPts val="0"/>
              </a:spcBef>
              <a:spcAft>
                <a:spcPts val="0"/>
              </a:spcAft>
              <a:buSzPts val="1600"/>
              <a:buChar char="■"/>
              <a:defRPr sz="2133"/>
            </a:lvl6pPr>
            <a:lvl7pPr marL="4267093" lvl="6" indent="-440256" rtl="0">
              <a:lnSpc>
                <a:spcPct val="100000"/>
              </a:lnSpc>
              <a:spcBef>
                <a:spcPts val="0"/>
              </a:spcBef>
              <a:spcAft>
                <a:spcPts val="0"/>
              </a:spcAft>
              <a:buSzPts val="1600"/>
              <a:buChar char="●"/>
              <a:defRPr sz="2133"/>
            </a:lvl7pPr>
            <a:lvl8pPr marL="4876678" lvl="7" indent="-440256" rtl="0">
              <a:lnSpc>
                <a:spcPct val="100000"/>
              </a:lnSpc>
              <a:spcBef>
                <a:spcPts val="0"/>
              </a:spcBef>
              <a:spcAft>
                <a:spcPts val="0"/>
              </a:spcAft>
              <a:buSzPts val="1600"/>
              <a:buChar char="○"/>
              <a:defRPr sz="2133"/>
            </a:lvl8pPr>
            <a:lvl9pPr marL="5486263" lvl="8" indent="-440256" rtl="0">
              <a:lnSpc>
                <a:spcPct val="100000"/>
              </a:lnSpc>
              <a:spcBef>
                <a:spcPts val="0"/>
              </a:spcBef>
              <a:spcAft>
                <a:spcPts val="0"/>
              </a:spcAft>
              <a:buSzPts val="1600"/>
              <a:buChar char="■"/>
              <a:defRPr sz="2133"/>
            </a:lvl9pPr>
          </a:lstStyle>
          <a:p>
            <a:pPr lvl="0"/>
            <a:r>
              <a:rPr lang="en-US"/>
              <a:t>Click to edit Master text styles</a:t>
            </a:r>
          </a:p>
        </p:txBody>
      </p:sp>
      <p:sp>
        <p:nvSpPr>
          <p:cNvPr id="112" name="Google Shape;112;p19"/>
          <p:cNvSpPr txBox="1">
            <a:spLocks noGrp="1"/>
          </p:cNvSpPr>
          <p:nvPr>
            <p:ph type="title"/>
          </p:nvPr>
        </p:nvSpPr>
        <p:spPr>
          <a:xfrm>
            <a:off x="960000" y="509500"/>
            <a:ext cx="51360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a:solidFill>
                  <a:schemeClr val="lt2"/>
                </a:solidFill>
              </a:defRPr>
            </a:lvl1pPr>
            <a:lvl2pPr lvl="1" algn="ctr" rtl="0">
              <a:spcBef>
                <a:spcPts val="0"/>
              </a:spcBef>
              <a:spcAft>
                <a:spcPts val="0"/>
              </a:spcAft>
              <a:buSzPts val="2800"/>
              <a:buFont typeface="Krona One"/>
              <a:buNone/>
              <a:defRPr>
                <a:latin typeface="Krona One"/>
                <a:ea typeface="Krona One"/>
                <a:cs typeface="Krona One"/>
                <a:sym typeface="Krona One"/>
              </a:defRPr>
            </a:lvl2pPr>
            <a:lvl3pPr lvl="2" algn="ctr" rtl="0">
              <a:spcBef>
                <a:spcPts val="0"/>
              </a:spcBef>
              <a:spcAft>
                <a:spcPts val="0"/>
              </a:spcAft>
              <a:buSzPts val="2800"/>
              <a:buFont typeface="Krona One"/>
              <a:buNone/>
              <a:defRPr>
                <a:latin typeface="Krona One"/>
                <a:ea typeface="Krona One"/>
                <a:cs typeface="Krona One"/>
                <a:sym typeface="Krona One"/>
              </a:defRPr>
            </a:lvl3pPr>
            <a:lvl4pPr lvl="3" algn="ctr" rtl="0">
              <a:spcBef>
                <a:spcPts val="0"/>
              </a:spcBef>
              <a:spcAft>
                <a:spcPts val="0"/>
              </a:spcAft>
              <a:buSzPts val="2800"/>
              <a:buFont typeface="Krona One"/>
              <a:buNone/>
              <a:defRPr>
                <a:latin typeface="Krona One"/>
                <a:ea typeface="Krona One"/>
                <a:cs typeface="Krona One"/>
                <a:sym typeface="Krona One"/>
              </a:defRPr>
            </a:lvl4pPr>
            <a:lvl5pPr lvl="4" algn="ctr" rtl="0">
              <a:spcBef>
                <a:spcPts val="0"/>
              </a:spcBef>
              <a:spcAft>
                <a:spcPts val="0"/>
              </a:spcAft>
              <a:buSzPts val="2800"/>
              <a:buFont typeface="Krona One"/>
              <a:buNone/>
              <a:defRPr>
                <a:latin typeface="Krona One"/>
                <a:ea typeface="Krona One"/>
                <a:cs typeface="Krona One"/>
                <a:sym typeface="Krona One"/>
              </a:defRPr>
            </a:lvl5pPr>
            <a:lvl6pPr lvl="5" algn="ctr" rtl="0">
              <a:spcBef>
                <a:spcPts val="0"/>
              </a:spcBef>
              <a:spcAft>
                <a:spcPts val="0"/>
              </a:spcAft>
              <a:buSzPts val="2800"/>
              <a:buFont typeface="Krona One"/>
              <a:buNone/>
              <a:defRPr>
                <a:latin typeface="Krona One"/>
                <a:ea typeface="Krona One"/>
                <a:cs typeface="Krona One"/>
                <a:sym typeface="Krona One"/>
              </a:defRPr>
            </a:lvl6pPr>
            <a:lvl7pPr lvl="6" algn="ctr" rtl="0">
              <a:spcBef>
                <a:spcPts val="0"/>
              </a:spcBef>
              <a:spcAft>
                <a:spcPts val="0"/>
              </a:spcAft>
              <a:buSzPts val="2800"/>
              <a:buFont typeface="Krona One"/>
              <a:buNone/>
              <a:defRPr>
                <a:latin typeface="Krona One"/>
                <a:ea typeface="Krona One"/>
                <a:cs typeface="Krona One"/>
                <a:sym typeface="Krona One"/>
              </a:defRPr>
            </a:lvl7pPr>
            <a:lvl8pPr lvl="7" algn="ctr" rtl="0">
              <a:spcBef>
                <a:spcPts val="0"/>
              </a:spcBef>
              <a:spcAft>
                <a:spcPts val="0"/>
              </a:spcAft>
              <a:buSzPts val="2800"/>
              <a:buFont typeface="Krona One"/>
              <a:buNone/>
              <a:defRPr>
                <a:latin typeface="Krona One"/>
                <a:ea typeface="Krona One"/>
                <a:cs typeface="Krona One"/>
                <a:sym typeface="Krona One"/>
              </a:defRPr>
            </a:lvl8pPr>
            <a:lvl9pPr lvl="8" algn="ctr" rtl="0">
              <a:spcBef>
                <a:spcPts val="0"/>
              </a:spcBef>
              <a:spcAft>
                <a:spcPts val="0"/>
              </a:spcAft>
              <a:buSzPts val="2800"/>
              <a:buFont typeface="Krona One"/>
              <a:buNone/>
              <a:defRPr>
                <a:latin typeface="Krona One"/>
                <a:ea typeface="Krona One"/>
                <a:cs typeface="Krona One"/>
                <a:sym typeface="Krona One"/>
              </a:defRPr>
            </a:lvl9pPr>
          </a:lstStyle>
          <a:p>
            <a:r>
              <a:rPr lang="en-US"/>
              <a:t>Click to edit Master title style</a:t>
            </a:r>
            <a:endParaRPr/>
          </a:p>
        </p:txBody>
      </p:sp>
      <p:sp>
        <p:nvSpPr>
          <p:cNvPr id="113" name="Google Shape;113;p19"/>
          <p:cNvSpPr txBox="1">
            <a:spLocks noGrp="1"/>
          </p:cNvSpPr>
          <p:nvPr>
            <p:ph type="subTitle" idx="3"/>
          </p:nvPr>
        </p:nvSpPr>
        <p:spPr>
          <a:xfrm>
            <a:off x="1462340" y="3647236"/>
            <a:ext cx="4662000" cy="50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14" name="Google Shape;114;p19"/>
          <p:cNvSpPr txBox="1">
            <a:spLocks noGrp="1"/>
          </p:cNvSpPr>
          <p:nvPr>
            <p:ph type="subTitle" idx="4"/>
          </p:nvPr>
        </p:nvSpPr>
        <p:spPr>
          <a:xfrm>
            <a:off x="6570107" y="3647236"/>
            <a:ext cx="4662000" cy="50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pic>
        <p:nvPicPr>
          <p:cNvPr id="115" name="Google Shape;115;p19"/>
          <p:cNvPicPr preferRelativeResize="0"/>
          <p:nvPr/>
        </p:nvPicPr>
        <p:blipFill rotWithShape="1">
          <a:blip r:embed="rId2">
            <a:alphaModFix/>
          </a:blip>
          <a:srcRect l="496" r="98247"/>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1726513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116"/>
        <p:cNvGrpSpPr/>
        <p:nvPr/>
      </p:nvGrpSpPr>
      <p:grpSpPr>
        <a:xfrm>
          <a:off x="0" y="0"/>
          <a:ext cx="0" cy="0"/>
          <a:chOff x="0" y="0"/>
          <a:chExt cx="0" cy="0"/>
        </a:xfrm>
      </p:grpSpPr>
      <p:sp>
        <p:nvSpPr>
          <p:cNvPr id="117" name="Google Shape;117;p20"/>
          <p:cNvSpPr txBox="1">
            <a:spLocks noGrp="1"/>
          </p:cNvSpPr>
          <p:nvPr>
            <p:ph type="subTitle" idx="1"/>
          </p:nvPr>
        </p:nvSpPr>
        <p:spPr>
          <a:xfrm>
            <a:off x="1462333" y="2531933"/>
            <a:ext cx="3641600" cy="4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18" name="Google Shape;118;p20"/>
          <p:cNvSpPr txBox="1">
            <a:spLocks noGrp="1"/>
          </p:cNvSpPr>
          <p:nvPr>
            <p:ph type="subTitle" idx="2"/>
          </p:nvPr>
        </p:nvSpPr>
        <p:spPr>
          <a:xfrm>
            <a:off x="1462333" y="3049733"/>
            <a:ext cx="3641600" cy="81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19" name="Google Shape;119;p20"/>
          <p:cNvSpPr txBox="1">
            <a:spLocks noGrp="1"/>
          </p:cNvSpPr>
          <p:nvPr>
            <p:ph type="subTitle" idx="3"/>
          </p:nvPr>
        </p:nvSpPr>
        <p:spPr>
          <a:xfrm>
            <a:off x="1462333" y="4255567"/>
            <a:ext cx="3641600" cy="4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20" name="Google Shape;120;p20"/>
          <p:cNvSpPr txBox="1">
            <a:spLocks noGrp="1"/>
          </p:cNvSpPr>
          <p:nvPr>
            <p:ph type="subTitle" idx="4"/>
          </p:nvPr>
        </p:nvSpPr>
        <p:spPr>
          <a:xfrm>
            <a:off x="1462333" y="4773367"/>
            <a:ext cx="3641600" cy="81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121" name="Google Shape;121;p20"/>
          <p:cNvSpPr txBox="1">
            <a:spLocks noGrp="1"/>
          </p:cNvSpPr>
          <p:nvPr>
            <p:ph type="title"/>
          </p:nvPr>
        </p:nvSpPr>
        <p:spPr>
          <a:xfrm>
            <a:off x="960000" y="509500"/>
            <a:ext cx="51360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accent4"/>
                </a:solidFill>
              </a:defRPr>
            </a:lvl1pPr>
            <a:lvl2pPr lvl="1"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9pPr>
          </a:lstStyle>
          <a:p>
            <a:r>
              <a:rPr lang="en-US"/>
              <a:t>Click to edit Master title style</a:t>
            </a:r>
            <a:endParaRPr/>
          </a:p>
        </p:txBody>
      </p:sp>
      <p:pic>
        <p:nvPicPr>
          <p:cNvPr id="122" name="Google Shape;122;p20"/>
          <p:cNvPicPr preferRelativeResize="0"/>
          <p:nvPr/>
        </p:nvPicPr>
        <p:blipFill rotWithShape="1">
          <a:blip r:embed="rId2">
            <a:alphaModFix/>
          </a:blip>
          <a:srcRect l="14073" r="84670"/>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3818574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grpSp>
        <p:nvGrpSpPr>
          <p:cNvPr id="15" name="Google Shape;15;p3"/>
          <p:cNvGrpSpPr/>
          <p:nvPr/>
        </p:nvGrpSpPr>
        <p:grpSpPr>
          <a:xfrm>
            <a:off x="1108234" y="719333"/>
            <a:ext cx="11083772" cy="5425435"/>
            <a:chOff x="831175" y="539500"/>
            <a:chExt cx="8312829" cy="4069076"/>
          </a:xfrm>
        </p:grpSpPr>
        <p:pic>
          <p:nvPicPr>
            <p:cNvPr id="16" name="Google Shape;16;p3"/>
            <p:cNvPicPr preferRelativeResize="0"/>
            <p:nvPr/>
          </p:nvPicPr>
          <p:blipFill rotWithShape="1">
            <a:blip r:embed="rId2">
              <a:alphaModFix/>
            </a:blip>
            <a:srcRect t="5555" b="5555"/>
            <a:stretch/>
          </p:blipFill>
          <p:spPr>
            <a:xfrm>
              <a:off x="1007053" y="539500"/>
              <a:ext cx="8136951" cy="4069076"/>
            </a:xfrm>
            <a:prstGeom prst="rect">
              <a:avLst/>
            </a:prstGeom>
            <a:noFill/>
            <a:ln>
              <a:noFill/>
            </a:ln>
          </p:spPr>
        </p:pic>
        <p:pic>
          <p:nvPicPr>
            <p:cNvPr id="17" name="Google Shape;17;p3"/>
            <p:cNvPicPr preferRelativeResize="0"/>
            <p:nvPr/>
          </p:nvPicPr>
          <p:blipFill rotWithShape="1">
            <a:blip r:embed="rId2">
              <a:alphaModFix/>
            </a:blip>
            <a:srcRect l="49512" r="49512"/>
            <a:stretch/>
          </p:blipFill>
          <p:spPr>
            <a:xfrm>
              <a:off x="831175" y="539500"/>
              <a:ext cx="70499" cy="4069076"/>
            </a:xfrm>
            <a:prstGeom prst="rect">
              <a:avLst/>
            </a:prstGeom>
            <a:noFill/>
            <a:ln>
              <a:noFill/>
            </a:ln>
          </p:spPr>
        </p:pic>
      </p:grpSp>
      <p:sp>
        <p:nvSpPr>
          <p:cNvPr id="18" name="Google Shape;18;p3"/>
          <p:cNvSpPr txBox="1">
            <a:spLocks noGrp="1"/>
          </p:cNvSpPr>
          <p:nvPr>
            <p:ph type="title"/>
          </p:nvPr>
        </p:nvSpPr>
        <p:spPr>
          <a:xfrm>
            <a:off x="1687400" y="3351533"/>
            <a:ext cx="7722800" cy="18032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7000"/>
              <a:buNone/>
              <a:defRPr sz="5333">
                <a:solidFill>
                  <a:schemeClr val="lt1"/>
                </a:solidFill>
              </a:defRPr>
            </a:lvl1pPr>
            <a:lvl2pPr lvl="1" algn="ctr" rtl="0">
              <a:lnSpc>
                <a:spcPct val="100000"/>
              </a:lnSpc>
              <a:spcBef>
                <a:spcPts val="0"/>
              </a:spcBef>
              <a:spcAft>
                <a:spcPts val="0"/>
              </a:spcAft>
              <a:buSzPts val="5000"/>
              <a:buNone/>
              <a:defRPr sz="6667"/>
            </a:lvl2pPr>
            <a:lvl3pPr lvl="2" algn="ctr" rtl="0">
              <a:lnSpc>
                <a:spcPct val="100000"/>
              </a:lnSpc>
              <a:spcBef>
                <a:spcPts val="0"/>
              </a:spcBef>
              <a:spcAft>
                <a:spcPts val="0"/>
              </a:spcAft>
              <a:buSzPts val="5000"/>
              <a:buNone/>
              <a:defRPr sz="6667"/>
            </a:lvl3pPr>
            <a:lvl4pPr lvl="3" algn="ctr" rtl="0">
              <a:lnSpc>
                <a:spcPct val="100000"/>
              </a:lnSpc>
              <a:spcBef>
                <a:spcPts val="0"/>
              </a:spcBef>
              <a:spcAft>
                <a:spcPts val="0"/>
              </a:spcAft>
              <a:buSzPts val="5000"/>
              <a:buNone/>
              <a:defRPr sz="6667"/>
            </a:lvl4pPr>
            <a:lvl5pPr lvl="4" algn="ctr" rtl="0">
              <a:lnSpc>
                <a:spcPct val="100000"/>
              </a:lnSpc>
              <a:spcBef>
                <a:spcPts val="0"/>
              </a:spcBef>
              <a:spcAft>
                <a:spcPts val="0"/>
              </a:spcAft>
              <a:buSzPts val="5000"/>
              <a:buNone/>
              <a:defRPr sz="6667"/>
            </a:lvl5pPr>
            <a:lvl6pPr lvl="5" algn="ctr" rtl="0">
              <a:lnSpc>
                <a:spcPct val="100000"/>
              </a:lnSpc>
              <a:spcBef>
                <a:spcPts val="0"/>
              </a:spcBef>
              <a:spcAft>
                <a:spcPts val="0"/>
              </a:spcAft>
              <a:buSzPts val="5000"/>
              <a:buNone/>
              <a:defRPr sz="6667"/>
            </a:lvl6pPr>
            <a:lvl7pPr lvl="6" algn="ctr" rtl="0">
              <a:lnSpc>
                <a:spcPct val="100000"/>
              </a:lnSpc>
              <a:spcBef>
                <a:spcPts val="0"/>
              </a:spcBef>
              <a:spcAft>
                <a:spcPts val="0"/>
              </a:spcAft>
              <a:buSzPts val="5000"/>
              <a:buNone/>
              <a:defRPr sz="6667"/>
            </a:lvl7pPr>
            <a:lvl8pPr lvl="7" algn="ctr" rtl="0">
              <a:lnSpc>
                <a:spcPct val="100000"/>
              </a:lnSpc>
              <a:spcBef>
                <a:spcPts val="0"/>
              </a:spcBef>
              <a:spcAft>
                <a:spcPts val="0"/>
              </a:spcAft>
              <a:buSzPts val="5000"/>
              <a:buNone/>
              <a:defRPr sz="6667"/>
            </a:lvl8pPr>
            <a:lvl9pPr lvl="8" algn="ctr" rtl="0">
              <a:lnSpc>
                <a:spcPct val="100000"/>
              </a:lnSpc>
              <a:spcBef>
                <a:spcPts val="0"/>
              </a:spcBef>
              <a:spcAft>
                <a:spcPts val="0"/>
              </a:spcAft>
              <a:buSzPts val="5000"/>
              <a:buNone/>
              <a:defRPr sz="6667"/>
            </a:lvl9pPr>
          </a:lstStyle>
          <a:p>
            <a:r>
              <a:rPr lang="en-US"/>
              <a:t>Click to edit Master title style</a:t>
            </a:r>
            <a:endParaRPr/>
          </a:p>
        </p:txBody>
      </p:sp>
      <p:sp>
        <p:nvSpPr>
          <p:cNvPr id="19" name="Google Shape;19;p3"/>
          <p:cNvSpPr txBox="1">
            <a:spLocks noGrp="1"/>
          </p:cNvSpPr>
          <p:nvPr>
            <p:ph type="title" idx="2" hasCustomPrompt="1"/>
          </p:nvPr>
        </p:nvSpPr>
        <p:spPr>
          <a:xfrm>
            <a:off x="1988000" y="1885256"/>
            <a:ext cx="1409600" cy="101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5000"/>
              <a:buNone/>
              <a:defRPr sz="5333">
                <a:solidFill>
                  <a:schemeClr val="lt1"/>
                </a:solidFill>
              </a:defRPr>
            </a:lvl1pPr>
            <a:lvl2pPr lvl="1" algn="ctr" rtl="0">
              <a:lnSpc>
                <a:spcPct val="100000"/>
              </a:lnSpc>
              <a:spcBef>
                <a:spcPts val="0"/>
              </a:spcBef>
              <a:spcAft>
                <a:spcPts val="0"/>
              </a:spcAft>
              <a:buClr>
                <a:schemeClr val="lt1"/>
              </a:buClr>
              <a:buSzPts val="5000"/>
              <a:buNone/>
              <a:defRPr sz="6667">
                <a:solidFill>
                  <a:schemeClr val="lt1"/>
                </a:solidFill>
              </a:defRPr>
            </a:lvl2pPr>
            <a:lvl3pPr lvl="2" algn="ctr" rtl="0">
              <a:lnSpc>
                <a:spcPct val="100000"/>
              </a:lnSpc>
              <a:spcBef>
                <a:spcPts val="0"/>
              </a:spcBef>
              <a:spcAft>
                <a:spcPts val="0"/>
              </a:spcAft>
              <a:buClr>
                <a:schemeClr val="lt1"/>
              </a:buClr>
              <a:buSzPts val="5000"/>
              <a:buNone/>
              <a:defRPr sz="6667">
                <a:solidFill>
                  <a:schemeClr val="lt1"/>
                </a:solidFill>
              </a:defRPr>
            </a:lvl3pPr>
            <a:lvl4pPr lvl="3" algn="ctr" rtl="0">
              <a:lnSpc>
                <a:spcPct val="100000"/>
              </a:lnSpc>
              <a:spcBef>
                <a:spcPts val="0"/>
              </a:spcBef>
              <a:spcAft>
                <a:spcPts val="0"/>
              </a:spcAft>
              <a:buClr>
                <a:schemeClr val="lt1"/>
              </a:buClr>
              <a:buSzPts val="5000"/>
              <a:buNone/>
              <a:defRPr sz="6667">
                <a:solidFill>
                  <a:schemeClr val="lt1"/>
                </a:solidFill>
              </a:defRPr>
            </a:lvl4pPr>
            <a:lvl5pPr lvl="4" algn="ctr" rtl="0">
              <a:lnSpc>
                <a:spcPct val="100000"/>
              </a:lnSpc>
              <a:spcBef>
                <a:spcPts val="0"/>
              </a:spcBef>
              <a:spcAft>
                <a:spcPts val="0"/>
              </a:spcAft>
              <a:buClr>
                <a:schemeClr val="lt1"/>
              </a:buClr>
              <a:buSzPts val="5000"/>
              <a:buNone/>
              <a:defRPr sz="6667">
                <a:solidFill>
                  <a:schemeClr val="lt1"/>
                </a:solidFill>
              </a:defRPr>
            </a:lvl5pPr>
            <a:lvl6pPr lvl="5" algn="ctr" rtl="0">
              <a:lnSpc>
                <a:spcPct val="100000"/>
              </a:lnSpc>
              <a:spcBef>
                <a:spcPts val="0"/>
              </a:spcBef>
              <a:spcAft>
                <a:spcPts val="0"/>
              </a:spcAft>
              <a:buClr>
                <a:schemeClr val="lt1"/>
              </a:buClr>
              <a:buSzPts val="5000"/>
              <a:buNone/>
              <a:defRPr sz="6667">
                <a:solidFill>
                  <a:schemeClr val="lt1"/>
                </a:solidFill>
              </a:defRPr>
            </a:lvl6pPr>
            <a:lvl7pPr lvl="6" algn="ctr" rtl="0">
              <a:lnSpc>
                <a:spcPct val="100000"/>
              </a:lnSpc>
              <a:spcBef>
                <a:spcPts val="0"/>
              </a:spcBef>
              <a:spcAft>
                <a:spcPts val="0"/>
              </a:spcAft>
              <a:buClr>
                <a:schemeClr val="lt1"/>
              </a:buClr>
              <a:buSzPts val="5000"/>
              <a:buNone/>
              <a:defRPr sz="6667">
                <a:solidFill>
                  <a:schemeClr val="lt1"/>
                </a:solidFill>
              </a:defRPr>
            </a:lvl7pPr>
            <a:lvl8pPr lvl="7" algn="ctr" rtl="0">
              <a:lnSpc>
                <a:spcPct val="100000"/>
              </a:lnSpc>
              <a:spcBef>
                <a:spcPts val="0"/>
              </a:spcBef>
              <a:spcAft>
                <a:spcPts val="0"/>
              </a:spcAft>
              <a:buClr>
                <a:schemeClr val="lt1"/>
              </a:buClr>
              <a:buSzPts val="5000"/>
              <a:buNone/>
              <a:defRPr sz="6667">
                <a:solidFill>
                  <a:schemeClr val="lt1"/>
                </a:solidFill>
              </a:defRPr>
            </a:lvl8pPr>
            <a:lvl9pPr lvl="8" algn="ctr" rtl="0">
              <a:lnSpc>
                <a:spcPct val="100000"/>
              </a:lnSpc>
              <a:spcBef>
                <a:spcPts val="0"/>
              </a:spcBef>
              <a:spcAft>
                <a:spcPts val="0"/>
              </a:spcAft>
              <a:buClr>
                <a:schemeClr val="lt1"/>
              </a:buClr>
              <a:buSzPts val="5000"/>
              <a:buNone/>
              <a:defRPr sz="6667">
                <a:solidFill>
                  <a:schemeClr val="lt1"/>
                </a:solidFill>
              </a:defRPr>
            </a:lvl9pPr>
          </a:lstStyle>
          <a:p>
            <a:r>
              <a:t>xx%</a:t>
            </a:r>
          </a:p>
        </p:txBody>
      </p:sp>
      <p:sp>
        <p:nvSpPr>
          <p:cNvPr id="20" name="Google Shape;20;p3"/>
          <p:cNvSpPr txBox="1">
            <a:spLocks noGrp="1"/>
          </p:cNvSpPr>
          <p:nvPr>
            <p:ph type="subTitle" idx="1"/>
          </p:nvPr>
        </p:nvSpPr>
        <p:spPr>
          <a:xfrm>
            <a:off x="1687400" y="4942000"/>
            <a:ext cx="7722800" cy="56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solidFill>
                  <a:schemeClr val="lt1"/>
                </a:solidFill>
              </a:defRPr>
            </a:lvl1pPr>
            <a:lvl2pPr lvl="1" rtl="0">
              <a:lnSpc>
                <a:spcPct val="100000"/>
              </a:lnSpc>
              <a:spcBef>
                <a:spcPts val="0"/>
              </a:spcBef>
              <a:spcAft>
                <a:spcPts val="0"/>
              </a:spcAft>
              <a:buNone/>
              <a:defRPr sz="2400">
                <a:solidFill>
                  <a:schemeClr val="lt1"/>
                </a:solidFill>
              </a:defRPr>
            </a:lvl2pPr>
            <a:lvl3pPr lvl="2" rtl="0">
              <a:lnSpc>
                <a:spcPct val="100000"/>
              </a:lnSpc>
              <a:spcBef>
                <a:spcPts val="0"/>
              </a:spcBef>
              <a:spcAft>
                <a:spcPts val="0"/>
              </a:spcAft>
              <a:buNone/>
              <a:defRPr sz="2400">
                <a:solidFill>
                  <a:schemeClr val="lt1"/>
                </a:solidFill>
              </a:defRPr>
            </a:lvl3pPr>
            <a:lvl4pPr lvl="3" rtl="0">
              <a:lnSpc>
                <a:spcPct val="100000"/>
              </a:lnSpc>
              <a:spcBef>
                <a:spcPts val="0"/>
              </a:spcBef>
              <a:spcAft>
                <a:spcPts val="0"/>
              </a:spcAft>
              <a:buNone/>
              <a:defRPr sz="2400">
                <a:solidFill>
                  <a:schemeClr val="lt1"/>
                </a:solidFill>
              </a:defRPr>
            </a:lvl4pPr>
            <a:lvl5pPr lvl="4" rtl="0">
              <a:lnSpc>
                <a:spcPct val="100000"/>
              </a:lnSpc>
              <a:spcBef>
                <a:spcPts val="0"/>
              </a:spcBef>
              <a:spcAft>
                <a:spcPts val="0"/>
              </a:spcAft>
              <a:buNone/>
              <a:defRPr sz="2400">
                <a:solidFill>
                  <a:schemeClr val="lt1"/>
                </a:solidFill>
              </a:defRPr>
            </a:lvl5pPr>
            <a:lvl6pPr lvl="5" rtl="0">
              <a:lnSpc>
                <a:spcPct val="100000"/>
              </a:lnSpc>
              <a:spcBef>
                <a:spcPts val="0"/>
              </a:spcBef>
              <a:spcAft>
                <a:spcPts val="0"/>
              </a:spcAft>
              <a:buNone/>
              <a:defRPr sz="2400">
                <a:solidFill>
                  <a:schemeClr val="lt1"/>
                </a:solidFill>
              </a:defRPr>
            </a:lvl6pPr>
            <a:lvl7pPr lvl="6" rtl="0">
              <a:lnSpc>
                <a:spcPct val="100000"/>
              </a:lnSpc>
              <a:spcBef>
                <a:spcPts val="0"/>
              </a:spcBef>
              <a:spcAft>
                <a:spcPts val="0"/>
              </a:spcAft>
              <a:buNone/>
              <a:defRPr sz="2400">
                <a:solidFill>
                  <a:schemeClr val="lt1"/>
                </a:solidFill>
              </a:defRPr>
            </a:lvl7pPr>
            <a:lvl8pPr lvl="7" rtl="0">
              <a:lnSpc>
                <a:spcPct val="100000"/>
              </a:lnSpc>
              <a:spcBef>
                <a:spcPts val="0"/>
              </a:spcBef>
              <a:spcAft>
                <a:spcPts val="0"/>
              </a:spcAft>
              <a:buNone/>
              <a:defRPr sz="2400">
                <a:solidFill>
                  <a:schemeClr val="lt1"/>
                </a:solidFill>
              </a:defRPr>
            </a:lvl8pPr>
            <a:lvl9pPr lvl="8" rtl="0">
              <a:lnSpc>
                <a:spcPct val="100000"/>
              </a:lnSpc>
              <a:spcBef>
                <a:spcPts val="0"/>
              </a:spcBef>
              <a:spcAft>
                <a:spcPts val="0"/>
              </a:spcAft>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918984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23"/>
        <p:cNvGrpSpPr/>
        <p:nvPr/>
      </p:nvGrpSpPr>
      <p:grpSpPr>
        <a:xfrm>
          <a:off x="0" y="0"/>
          <a:ext cx="0" cy="0"/>
          <a:chOff x="0" y="0"/>
          <a:chExt cx="0" cy="0"/>
        </a:xfrm>
      </p:grpSpPr>
      <p:sp>
        <p:nvSpPr>
          <p:cNvPr id="124" name="Google Shape;124;p21"/>
          <p:cNvSpPr txBox="1">
            <a:spLocks noGrp="1"/>
          </p:cNvSpPr>
          <p:nvPr>
            <p:ph type="title" hasCustomPrompt="1"/>
          </p:nvPr>
        </p:nvSpPr>
        <p:spPr>
          <a:xfrm>
            <a:off x="2578764" y="2199391"/>
            <a:ext cx="9276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a:solidFill>
                  <a:schemeClr val="lt1"/>
                </a:solidFill>
              </a:defRPr>
            </a:lvl1pPr>
            <a:lvl2pPr lvl="1" algn="ctr" rtl="0">
              <a:lnSpc>
                <a:spcPct val="100000"/>
              </a:lnSpc>
              <a:spcBef>
                <a:spcPts val="0"/>
              </a:spcBef>
              <a:spcAft>
                <a:spcPts val="0"/>
              </a:spcAft>
              <a:buClr>
                <a:schemeClr val="dk2"/>
              </a:buClr>
              <a:buSzPts val="3200"/>
              <a:buNone/>
              <a:defRPr sz="4267">
                <a:solidFill>
                  <a:schemeClr val="dk2"/>
                </a:solidFill>
              </a:defRPr>
            </a:lvl2pPr>
            <a:lvl3pPr lvl="2" algn="ctr" rtl="0">
              <a:lnSpc>
                <a:spcPct val="100000"/>
              </a:lnSpc>
              <a:spcBef>
                <a:spcPts val="0"/>
              </a:spcBef>
              <a:spcAft>
                <a:spcPts val="0"/>
              </a:spcAft>
              <a:buClr>
                <a:schemeClr val="dk2"/>
              </a:buClr>
              <a:buSzPts val="3200"/>
              <a:buNone/>
              <a:defRPr sz="4267">
                <a:solidFill>
                  <a:schemeClr val="dk2"/>
                </a:solidFill>
              </a:defRPr>
            </a:lvl3pPr>
            <a:lvl4pPr lvl="3" algn="ctr" rtl="0">
              <a:lnSpc>
                <a:spcPct val="100000"/>
              </a:lnSpc>
              <a:spcBef>
                <a:spcPts val="0"/>
              </a:spcBef>
              <a:spcAft>
                <a:spcPts val="0"/>
              </a:spcAft>
              <a:buClr>
                <a:schemeClr val="dk2"/>
              </a:buClr>
              <a:buSzPts val="3200"/>
              <a:buNone/>
              <a:defRPr sz="4267">
                <a:solidFill>
                  <a:schemeClr val="dk2"/>
                </a:solidFill>
              </a:defRPr>
            </a:lvl4pPr>
            <a:lvl5pPr lvl="4" algn="ctr" rtl="0">
              <a:lnSpc>
                <a:spcPct val="100000"/>
              </a:lnSpc>
              <a:spcBef>
                <a:spcPts val="0"/>
              </a:spcBef>
              <a:spcAft>
                <a:spcPts val="0"/>
              </a:spcAft>
              <a:buClr>
                <a:schemeClr val="dk2"/>
              </a:buClr>
              <a:buSzPts val="3200"/>
              <a:buNone/>
              <a:defRPr sz="4267">
                <a:solidFill>
                  <a:schemeClr val="dk2"/>
                </a:solidFill>
              </a:defRPr>
            </a:lvl5pPr>
            <a:lvl6pPr lvl="5" algn="ctr" rtl="0">
              <a:lnSpc>
                <a:spcPct val="100000"/>
              </a:lnSpc>
              <a:spcBef>
                <a:spcPts val="0"/>
              </a:spcBef>
              <a:spcAft>
                <a:spcPts val="0"/>
              </a:spcAft>
              <a:buClr>
                <a:schemeClr val="dk2"/>
              </a:buClr>
              <a:buSzPts val="3200"/>
              <a:buNone/>
              <a:defRPr sz="4267">
                <a:solidFill>
                  <a:schemeClr val="dk2"/>
                </a:solidFill>
              </a:defRPr>
            </a:lvl6pPr>
            <a:lvl7pPr lvl="6" algn="ctr" rtl="0">
              <a:lnSpc>
                <a:spcPct val="100000"/>
              </a:lnSpc>
              <a:spcBef>
                <a:spcPts val="0"/>
              </a:spcBef>
              <a:spcAft>
                <a:spcPts val="0"/>
              </a:spcAft>
              <a:buClr>
                <a:schemeClr val="dk2"/>
              </a:buClr>
              <a:buSzPts val="3200"/>
              <a:buNone/>
              <a:defRPr sz="4267">
                <a:solidFill>
                  <a:schemeClr val="dk2"/>
                </a:solidFill>
              </a:defRPr>
            </a:lvl7pPr>
            <a:lvl8pPr lvl="7" algn="ctr" rtl="0">
              <a:lnSpc>
                <a:spcPct val="100000"/>
              </a:lnSpc>
              <a:spcBef>
                <a:spcPts val="0"/>
              </a:spcBef>
              <a:spcAft>
                <a:spcPts val="0"/>
              </a:spcAft>
              <a:buClr>
                <a:schemeClr val="dk2"/>
              </a:buClr>
              <a:buSzPts val="3200"/>
              <a:buNone/>
              <a:defRPr sz="4267">
                <a:solidFill>
                  <a:schemeClr val="dk2"/>
                </a:solidFill>
              </a:defRPr>
            </a:lvl8pPr>
            <a:lvl9pPr lvl="8" algn="ctr" rtl="0">
              <a:lnSpc>
                <a:spcPct val="100000"/>
              </a:lnSpc>
              <a:spcBef>
                <a:spcPts val="0"/>
              </a:spcBef>
              <a:spcAft>
                <a:spcPts val="0"/>
              </a:spcAft>
              <a:buClr>
                <a:schemeClr val="dk2"/>
              </a:buClr>
              <a:buSzPts val="3200"/>
              <a:buNone/>
              <a:defRPr sz="4267">
                <a:solidFill>
                  <a:schemeClr val="dk2"/>
                </a:solidFill>
              </a:defRPr>
            </a:lvl9pPr>
          </a:lstStyle>
          <a:p>
            <a:r>
              <a:t>xx%</a:t>
            </a:r>
          </a:p>
        </p:txBody>
      </p:sp>
      <p:sp>
        <p:nvSpPr>
          <p:cNvPr id="125" name="Google Shape;125;p21"/>
          <p:cNvSpPr txBox="1">
            <a:spLocks noGrp="1"/>
          </p:cNvSpPr>
          <p:nvPr>
            <p:ph type="subTitle" idx="1"/>
          </p:nvPr>
        </p:nvSpPr>
        <p:spPr>
          <a:xfrm>
            <a:off x="3799633" y="1940685"/>
            <a:ext cx="5946800" cy="4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26" name="Google Shape;126;p21"/>
          <p:cNvSpPr txBox="1">
            <a:spLocks noGrp="1"/>
          </p:cNvSpPr>
          <p:nvPr>
            <p:ph type="subTitle" idx="2"/>
          </p:nvPr>
        </p:nvSpPr>
        <p:spPr>
          <a:xfrm>
            <a:off x="3799633" y="2435885"/>
            <a:ext cx="5946800" cy="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r>
              <a:rPr lang="en-US"/>
              <a:t>Click to edit Master subtitle style</a:t>
            </a:r>
            <a:endParaRPr/>
          </a:p>
        </p:txBody>
      </p:sp>
      <p:sp>
        <p:nvSpPr>
          <p:cNvPr id="127" name="Google Shape;127;p21"/>
          <p:cNvSpPr txBox="1">
            <a:spLocks noGrp="1"/>
          </p:cNvSpPr>
          <p:nvPr>
            <p:ph type="title" idx="3" hasCustomPrompt="1"/>
          </p:nvPr>
        </p:nvSpPr>
        <p:spPr>
          <a:xfrm>
            <a:off x="2578765" y="3697775"/>
            <a:ext cx="9276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a:solidFill>
                  <a:schemeClr val="lt1"/>
                </a:solidFill>
              </a:defRPr>
            </a:lvl1pPr>
            <a:lvl2pPr lvl="1" algn="ctr" rtl="0">
              <a:lnSpc>
                <a:spcPct val="100000"/>
              </a:lnSpc>
              <a:spcBef>
                <a:spcPts val="0"/>
              </a:spcBef>
              <a:spcAft>
                <a:spcPts val="0"/>
              </a:spcAft>
              <a:buClr>
                <a:schemeClr val="dk2"/>
              </a:buClr>
              <a:buSzPts val="3200"/>
              <a:buNone/>
              <a:defRPr sz="4267">
                <a:solidFill>
                  <a:schemeClr val="dk2"/>
                </a:solidFill>
              </a:defRPr>
            </a:lvl2pPr>
            <a:lvl3pPr lvl="2" algn="ctr" rtl="0">
              <a:lnSpc>
                <a:spcPct val="100000"/>
              </a:lnSpc>
              <a:spcBef>
                <a:spcPts val="0"/>
              </a:spcBef>
              <a:spcAft>
                <a:spcPts val="0"/>
              </a:spcAft>
              <a:buClr>
                <a:schemeClr val="dk2"/>
              </a:buClr>
              <a:buSzPts val="3200"/>
              <a:buNone/>
              <a:defRPr sz="4267">
                <a:solidFill>
                  <a:schemeClr val="dk2"/>
                </a:solidFill>
              </a:defRPr>
            </a:lvl3pPr>
            <a:lvl4pPr lvl="3" algn="ctr" rtl="0">
              <a:lnSpc>
                <a:spcPct val="100000"/>
              </a:lnSpc>
              <a:spcBef>
                <a:spcPts val="0"/>
              </a:spcBef>
              <a:spcAft>
                <a:spcPts val="0"/>
              </a:spcAft>
              <a:buClr>
                <a:schemeClr val="dk2"/>
              </a:buClr>
              <a:buSzPts val="3200"/>
              <a:buNone/>
              <a:defRPr sz="4267">
                <a:solidFill>
                  <a:schemeClr val="dk2"/>
                </a:solidFill>
              </a:defRPr>
            </a:lvl4pPr>
            <a:lvl5pPr lvl="4" algn="ctr" rtl="0">
              <a:lnSpc>
                <a:spcPct val="100000"/>
              </a:lnSpc>
              <a:spcBef>
                <a:spcPts val="0"/>
              </a:spcBef>
              <a:spcAft>
                <a:spcPts val="0"/>
              </a:spcAft>
              <a:buClr>
                <a:schemeClr val="dk2"/>
              </a:buClr>
              <a:buSzPts val="3200"/>
              <a:buNone/>
              <a:defRPr sz="4267">
                <a:solidFill>
                  <a:schemeClr val="dk2"/>
                </a:solidFill>
              </a:defRPr>
            </a:lvl5pPr>
            <a:lvl6pPr lvl="5" algn="ctr" rtl="0">
              <a:lnSpc>
                <a:spcPct val="100000"/>
              </a:lnSpc>
              <a:spcBef>
                <a:spcPts val="0"/>
              </a:spcBef>
              <a:spcAft>
                <a:spcPts val="0"/>
              </a:spcAft>
              <a:buClr>
                <a:schemeClr val="dk2"/>
              </a:buClr>
              <a:buSzPts val="3200"/>
              <a:buNone/>
              <a:defRPr sz="4267">
                <a:solidFill>
                  <a:schemeClr val="dk2"/>
                </a:solidFill>
              </a:defRPr>
            </a:lvl6pPr>
            <a:lvl7pPr lvl="6" algn="ctr" rtl="0">
              <a:lnSpc>
                <a:spcPct val="100000"/>
              </a:lnSpc>
              <a:spcBef>
                <a:spcPts val="0"/>
              </a:spcBef>
              <a:spcAft>
                <a:spcPts val="0"/>
              </a:spcAft>
              <a:buClr>
                <a:schemeClr val="dk2"/>
              </a:buClr>
              <a:buSzPts val="3200"/>
              <a:buNone/>
              <a:defRPr sz="4267">
                <a:solidFill>
                  <a:schemeClr val="dk2"/>
                </a:solidFill>
              </a:defRPr>
            </a:lvl7pPr>
            <a:lvl8pPr lvl="7" algn="ctr" rtl="0">
              <a:lnSpc>
                <a:spcPct val="100000"/>
              </a:lnSpc>
              <a:spcBef>
                <a:spcPts val="0"/>
              </a:spcBef>
              <a:spcAft>
                <a:spcPts val="0"/>
              </a:spcAft>
              <a:buClr>
                <a:schemeClr val="dk2"/>
              </a:buClr>
              <a:buSzPts val="3200"/>
              <a:buNone/>
              <a:defRPr sz="4267">
                <a:solidFill>
                  <a:schemeClr val="dk2"/>
                </a:solidFill>
              </a:defRPr>
            </a:lvl8pPr>
            <a:lvl9pPr lvl="8" algn="ctr" rtl="0">
              <a:lnSpc>
                <a:spcPct val="100000"/>
              </a:lnSpc>
              <a:spcBef>
                <a:spcPts val="0"/>
              </a:spcBef>
              <a:spcAft>
                <a:spcPts val="0"/>
              </a:spcAft>
              <a:buClr>
                <a:schemeClr val="dk2"/>
              </a:buClr>
              <a:buSzPts val="3200"/>
              <a:buNone/>
              <a:defRPr sz="4267">
                <a:solidFill>
                  <a:schemeClr val="dk2"/>
                </a:solidFill>
              </a:defRPr>
            </a:lvl9pPr>
          </a:lstStyle>
          <a:p>
            <a:r>
              <a:t>xx%</a:t>
            </a:r>
          </a:p>
        </p:txBody>
      </p:sp>
      <p:sp>
        <p:nvSpPr>
          <p:cNvPr id="128" name="Google Shape;128;p21"/>
          <p:cNvSpPr txBox="1">
            <a:spLocks noGrp="1"/>
          </p:cNvSpPr>
          <p:nvPr>
            <p:ph type="subTitle" idx="4"/>
          </p:nvPr>
        </p:nvSpPr>
        <p:spPr>
          <a:xfrm>
            <a:off x="3799633" y="3439068"/>
            <a:ext cx="5946800" cy="4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29" name="Google Shape;129;p21"/>
          <p:cNvSpPr txBox="1">
            <a:spLocks noGrp="1"/>
          </p:cNvSpPr>
          <p:nvPr>
            <p:ph type="subTitle" idx="5"/>
          </p:nvPr>
        </p:nvSpPr>
        <p:spPr>
          <a:xfrm>
            <a:off x="3799633" y="3934268"/>
            <a:ext cx="5946800" cy="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r>
              <a:rPr lang="en-US"/>
              <a:t>Click to edit Master subtitle style</a:t>
            </a:r>
            <a:endParaRPr/>
          </a:p>
        </p:txBody>
      </p:sp>
      <p:sp>
        <p:nvSpPr>
          <p:cNvPr id="130" name="Google Shape;130;p21"/>
          <p:cNvSpPr txBox="1">
            <a:spLocks noGrp="1"/>
          </p:cNvSpPr>
          <p:nvPr>
            <p:ph type="title" idx="6" hasCustomPrompt="1"/>
          </p:nvPr>
        </p:nvSpPr>
        <p:spPr>
          <a:xfrm>
            <a:off x="2578769" y="5196157"/>
            <a:ext cx="9276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a:solidFill>
                  <a:schemeClr val="lt1"/>
                </a:solidFill>
              </a:defRPr>
            </a:lvl1pPr>
            <a:lvl2pPr lvl="1" algn="ctr" rtl="0">
              <a:lnSpc>
                <a:spcPct val="100000"/>
              </a:lnSpc>
              <a:spcBef>
                <a:spcPts val="0"/>
              </a:spcBef>
              <a:spcAft>
                <a:spcPts val="0"/>
              </a:spcAft>
              <a:buClr>
                <a:schemeClr val="dk2"/>
              </a:buClr>
              <a:buSzPts val="3200"/>
              <a:buNone/>
              <a:defRPr sz="4267">
                <a:solidFill>
                  <a:schemeClr val="dk2"/>
                </a:solidFill>
              </a:defRPr>
            </a:lvl2pPr>
            <a:lvl3pPr lvl="2" algn="ctr" rtl="0">
              <a:lnSpc>
                <a:spcPct val="100000"/>
              </a:lnSpc>
              <a:spcBef>
                <a:spcPts val="0"/>
              </a:spcBef>
              <a:spcAft>
                <a:spcPts val="0"/>
              </a:spcAft>
              <a:buClr>
                <a:schemeClr val="dk2"/>
              </a:buClr>
              <a:buSzPts val="3200"/>
              <a:buNone/>
              <a:defRPr sz="4267">
                <a:solidFill>
                  <a:schemeClr val="dk2"/>
                </a:solidFill>
              </a:defRPr>
            </a:lvl3pPr>
            <a:lvl4pPr lvl="3" algn="ctr" rtl="0">
              <a:lnSpc>
                <a:spcPct val="100000"/>
              </a:lnSpc>
              <a:spcBef>
                <a:spcPts val="0"/>
              </a:spcBef>
              <a:spcAft>
                <a:spcPts val="0"/>
              </a:spcAft>
              <a:buClr>
                <a:schemeClr val="dk2"/>
              </a:buClr>
              <a:buSzPts val="3200"/>
              <a:buNone/>
              <a:defRPr sz="4267">
                <a:solidFill>
                  <a:schemeClr val="dk2"/>
                </a:solidFill>
              </a:defRPr>
            </a:lvl4pPr>
            <a:lvl5pPr lvl="4" algn="ctr" rtl="0">
              <a:lnSpc>
                <a:spcPct val="100000"/>
              </a:lnSpc>
              <a:spcBef>
                <a:spcPts val="0"/>
              </a:spcBef>
              <a:spcAft>
                <a:spcPts val="0"/>
              </a:spcAft>
              <a:buClr>
                <a:schemeClr val="dk2"/>
              </a:buClr>
              <a:buSzPts val="3200"/>
              <a:buNone/>
              <a:defRPr sz="4267">
                <a:solidFill>
                  <a:schemeClr val="dk2"/>
                </a:solidFill>
              </a:defRPr>
            </a:lvl5pPr>
            <a:lvl6pPr lvl="5" algn="ctr" rtl="0">
              <a:lnSpc>
                <a:spcPct val="100000"/>
              </a:lnSpc>
              <a:spcBef>
                <a:spcPts val="0"/>
              </a:spcBef>
              <a:spcAft>
                <a:spcPts val="0"/>
              </a:spcAft>
              <a:buClr>
                <a:schemeClr val="dk2"/>
              </a:buClr>
              <a:buSzPts val="3200"/>
              <a:buNone/>
              <a:defRPr sz="4267">
                <a:solidFill>
                  <a:schemeClr val="dk2"/>
                </a:solidFill>
              </a:defRPr>
            </a:lvl6pPr>
            <a:lvl7pPr lvl="6" algn="ctr" rtl="0">
              <a:lnSpc>
                <a:spcPct val="100000"/>
              </a:lnSpc>
              <a:spcBef>
                <a:spcPts val="0"/>
              </a:spcBef>
              <a:spcAft>
                <a:spcPts val="0"/>
              </a:spcAft>
              <a:buClr>
                <a:schemeClr val="dk2"/>
              </a:buClr>
              <a:buSzPts val="3200"/>
              <a:buNone/>
              <a:defRPr sz="4267">
                <a:solidFill>
                  <a:schemeClr val="dk2"/>
                </a:solidFill>
              </a:defRPr>
            </a:lvl7pPr>
            <a:lvl8pPr lvl="7" algn="ctr" rtl="0">
              <a:lnSpc>
                <a:spcPct val="100000"/>
              </a:lnSpc>
              <a:spcBef>
                <a:spcPts val="0"/>
              </a:spcBef>
              <a:spcAft>
                <a:spcPts val="0"/>
              </a:spcAft>
              <a:buClr>
                <a:schemeClr val="dk2"/>
              </a:buClr>
              <a:buSzPts val="3200"/>
              <a:buNone/>
              <a:defRPr sz="4267">
                <a:solidFill>
                  <a:schemeClr val="dk2"/>
                </a:solidFill>
              </a:defRPr>
            </a:lvl8pPr>
            <a:lvl9pPr lvl="8" algn="ctr" rtl="0">
              <a:lnSpc>
                <a:spcPct val="100000"/>
              </a:lnSpc>
              <a:spcBef>
                <a:spcPts val="0"/>
              </a:spcBef>
              <a:spcAft>
                <a:spcPts val="0"/>
              </a:spcAft>
              <a:buClr>
                <a:schemeClr val="dk2"/>
              </a:buClr>
              <a:buSzPts val="3200"/>
              <a:buNone/>
              <a:defRPr sz="4267">
                <a:solidFill>
                  <a:schemeClr val="dk2"/>
                </a:solidFill>
              </a:defRPr>
            </a:lvl9pPr>
          </a:lstStyle>
          <a:p>
            <a:r>
              <a:t>xx%</a:t>
            </a:r>
          </a:p>
        </p:txBody>
      </p:sp>
      <p:sp>
        <p:nvSpPr>
          <p:cNvPr id="131" name="Google Shape;131;p21"/>
          <p:cNvSpPr txBox="1">
            <a:spLocks noGrp="1"/>
          </p:cNvSpPr>
          <p:nvPr>
            <p:ph type="subTitle" idx="7"/>
          </p:nvPr>
        </p:nvSpPr>
        <p:spPr>
          <a:xfrm>
            <a:off x="3799633" y="4937452"/>
            <a:ext cx="5946800" cy="4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32" name="Google Shape;132;p21"/>
          <p:cNvSpPr txBox="1">
            <a:spLocks noGrp="1"/>
          </p:cNvSpPr>
          <p:nvPr>
            <p:ph type="subTitle" idx="8"/>
          </p:nvPr>
        </p:nvSpPr>
        <p:spPr>
          <a:xfrm>
            <a:off x="3799633" y="5432652"/>
            <a:ext cx="5946800" cy="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r>
              <a:rPr lang="en-US"/>
              <a:t>Click to edit Master subtitle style</a:t>
            </a:r>
            <a:endParaRPr/>
          </a:p>
        </p:txBody>
      </p:sp>
      <p:sp>
        <p:nvSpPr>
          <p:cNvPr id="133" name="Google Shape;133;p21"/>
          <p:cNvSpPr txBox="1">
            <a:spLocks noGrp="1"/>
          </p:cNvSpPr>
          <p:nvPr>
            <p:ph type="title" idx="9"/>
          </p:nvPr>
        </p:nvSpPr>
        <p:spPr>
          <a:xfrm>
            <a:off x="960000" y="509500"/>
            <a:ext cx="44364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dk2"/>
                </a:solidFill>
              </a:defRPr>
            </a:lvl1pPr>
            <a:lvl2pPr lvl="1"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9pPr>
          </a:lstStyle>
          <a:p>
            <a:r>
              <a:rPr lang="en-US"/>
              <a:t>Click to edit Master title style</a:t>
            </a:r>
            <a:endParaRPr/>
          </a:p>
        </p:txBody>
      </p:sp>
      <p:pic>
        <p:nvPicPr>
          <p:cNvPr id="134" name="Google Shape;134;p21"/>
          <p:cNvPicPr preferRelativeResize="0"/>
          <p:nvPr/>
        </p:nvPicPr>
        <p:blipFill rotWithShape="1">
          <a:blip r:embed="rId2">
            <a:alphaModFix/>
          </a:blip>
          <a:srcRect l="14073" r="84670"/>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1407320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963167" y="509500"/>
            <a:ext cx="43728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solidFill>
                  <a:schemeClr val="dk2"/>
                </a:solidFill>
              </a:defRPr>
            </a:lvl1pPr>
            <a:lvl2pPr lvl="1"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9pPr>
          </a:lstStyle>
          <a:p>
            <a:r>
              <a:rPr lang="en-US"/>
              <a:t>Click to edit Master title style</a:t>
            </a:r>
            <a:endParaRPr/>
          </a:p>
        </p:txBody>
      </p:sp>
      <p:sp>
        <p:nvSpPr>
          <p:cNvPr id="137" name="Google Shape;137;p22"/>
          <p:cNvSpPr txBox="1">
            <a:spLocks noGrp="1"/>
          </p:cNvSpPr>
          <p:nvPr>
            <p:ph type="subTitle" idx="1"/>
          </p:nvPr>
        </p:nvSpPr>
        <p:spPr>
          <a:xfrm>
            <a:off x="1462333" y="3998265"/>
            <a:ext cx="2272800" cy="49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1pPr>
            <a:lvl2pPr lvl="1"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2pPr>
            <a:lvl3pPr lvl="2"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3pPr>
            <a:lvl4pPr lvl="3"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4pPr>
            <a:lvl5pPr lvl="4"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5pPr>
            <a:lvl6pPr lvl="5"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6pPr>
            <a:lvl7pPr lvl="6"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7pPr>
            <a:lvl8pPr lvl="7"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8pPr>
            <a:lvl9pPr lvl="8"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9pPr>
          </a:lstStyle>
          <a:p>
            <a:r>
              <a:rPr lang="en-US"/>
              <a:t>Click to edit Master subtitle style</a:t>
            </a:r>
            <a:endParaRPr/>
          </a:p>
        </p:txBody>
      </p:sp>
      <p:sp>
        <p:nvSpPr>
          <p:cNvPr id="138" name="Google Shape;138;p22"/>
          <p:cNvSpPr txBox="1">
            <a:spLocks noGrp="1"/>
          </p:cNvSpPr>
          <p:nvPr>
            <p:ph type="subTitle" idx="2"/>
          </p:nvPr>
        </p:nvSpPr>
        <p:spPr>
          <a:xfrm>
            <a:off x="1462333" y="4638780"/>
            <a:ext cx="2272800" cy="8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en-US"/>
              <a:t>Click to edit Master subtitle style</a:t>
            </a:r>
            <a:endParaRPr/>
          </a:p>
        </p:txBody>
      </p:sp>
      <p:sp>
        <p:nvSpPr>
          <p:cNvPr id="139" name="Google Shape;139;p22"/>
          <p:cNvSpPr txBox="1">
            <a:spLocks noGrp="1"/>
          </p:cNvSpPr>
          <p:nvPr>
            <p:ph type="subTitle" idx="3"/>
          </p:nvPr>
        </p:nvSpPr>
        <p:spPr>
          <a:xfrm>
            <a:off x="3961311" y="3998265"/>
            <a:ext cx="2272800" cy="49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1pPr>
            <a:lvl2pPr lvl="1"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2pPr>
            <a:lvl3pPr lvl="2"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3pPr>
            <a:lvl4pPr lvl="3"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4pPr>
            <a:lvl5pPr lvl="4"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5pPr>
            <a:lvl6pPr lvl="5"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6pPr>
            <a:lvl7pPr lvl="6"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7pPr>
            <a:lvl8pPr lvl="7"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8pPr>
            <a:lvl9pPr lvl="8"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9pPr>
          </a:lstStyle>
          <a:p>
            <a:r>
              <a:rPr lang="en-US"/>
              <a:t>Click to edit Master subtitle style</a:t>
            </a:r>
            <a:endParaRPr/>
          </a:p>
        </p:txBody>
      </p:sp>
      <p:sp>
        <p:nvSpPr>
          <p:cNvPr id="140" name="Google Shape;140;p22"/>
          <p:cNvSpPr txBox="1">
            <a:spLocks noGrp="1"/>
          </p:cNvSpPr>
          <p:nvPr>
            <p:ph type="subTitle" idx="4"/>
          </p:nvPr>
        </p:nvSpPr>
        <p:spPr>
          <a:xfrm>
            <a:off x="3961311" y="4638780"/>
            <a:ext cx="2272800" cy="8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en-US"/>
              <a:t>Click to edit Master subtitle style</a:t>
            </a:r>
            <a:endParaRPr/>
          </a:p>
        </p:txBody>
      </p:sp>
      <p:sp>
        <p:nvSpPr>
          <p:cNvPr id="141" name="Google Shape;141;p22"/>
          <p:cNvSpPr txBox="1">
            <a:spLocks noGrp="1"/>
          </p:cNvSpPr>
          <p:nvPr>
            <p:ph type="subTitle" idx="5"/>
          </p:nvPr>
        </p:nvSpPr>
        <p:spPr>
          <a:xfrm>
            <a:off x="6460288" y="3998265"/>
            <a:ext cx="2272800" cy="49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1pPr>
            <a:lvl2pPr lvl="1"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2pPr>
            <a:lvl3pPr lvl="2"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3pPr>
            <a:lvl4pPr lvl="3"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4pPr>
            <a:lvl5pPr lvl="4"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5pPr>
            <a:lvl6pPr lvl="5"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6pPr>
            <a:lvl7pPr lvl="6"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7pPr>
            <a:lvl8pPr lvl="7"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8pPr>
            <a:lvl9pPr lvl="8"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9pPr>
          </a:lstStyle>
          <a:p>
            <a:r>
              <a:rPr lang="en-US"/>
              <a:t>Click to edit Master subtitle style</a:t>
            </a:r>
            <a:endParaRPr/>
          </a:p>
        </p:txBody>
      </p:sp>
      <p:sp>
        <p:nvSpPr>
          <p:cNvPr id="142" name="Google Shape;142;p22"/>
          <p:cNvSpPr txBox="1">
            <a:spLocks noGrp="1"/>
          </p:cNvSpPr>
          <p:nvPr>
            <p:ph type="subTitle" idx="6"/>
          </p:nvPr>
        </p:nvSpPr>
        <p:spPr>
          <a:xfrm>
            <a:off x="6460288" y="4638780"/>
            <a:ext cx="2272800" cy="8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en-US"/>
              <a:t>Click to edit Master subtitle style</a:t>
            </a:r>
            <a:endParaRPr/>
          </a:p>
        </p:txBody>
      </p:sp>
      <p:sp>
        <p:nvSpPr>
          <p:cNvPr id="143" name="Google Shape;143;p22"/>
          <p:cNvSpPr txBox="1">
            <a:spLocks noGrp="1"/>
          </p:cNvSpPr>
          <p:nvPr>
            <p:ph type="subTitle" idx="7"/>
          </p:nvPr>
        </p:nvSpPr>
        <p:spPr>
          <a:xfrm>
            <a:off x="8959264" y="3998265"/>
            <a:ext cx="2272800" cy="49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1pPr>
            <a:lvl2pPr lvl="1"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2pPr>
            <a:lvl3pPr lvl="2"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3pPr>
            <a:lvl4pPr lvl="3"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4pPr>
            <a:lvl5pPr lvl="4"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5pPr>
            <a:lvl6pPr lvl="5"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6pPr>
            <a:lvl7pPr lvl="6"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7pPr>
            <a:lvl8pPr lvl="7"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8pPr>
            <a:lvl9pPr lvl="8" algn="ctr" rtl="0">
              <a:lnSpc>
                <a:spcPct val="100000"/>
              </a:lnSpc>
              <a:spcBef>
                <a:spcPts val="0"/>
              </a:spcBef>
              <a:spcAft>
                <a:spcPts val="0"/>
              </a:spcAft>
              <a:buNone/>
              <a:defRPr sz="2667">
                <a:solidFill>
                  <a:schemeClr val="dk1"/>
                </a:solidFill>
                <a:latin typeface="Libre Franklin Thin"/>
                <a:ea typeface="Libre Franklin Thin"/>
                <a:cs typeface="Libre Franklin Thin"/>
                <a:sym typeface="Libre Franklin Thin"/>
              </a:defRPr>
            </a:lvl9pPr>
          </a:lstStyle>
          <a:p>
            <a:r>
              <a:rPr lang="en-US"/>
              <a:t>Click to edit Master subtitle style</a:t>
            </a:r>
            <a:endParaRPr/>
          </a:p>
        </p:txBody>
      </p:sp>
      <p:sp>
        <p:nvSpPr>
          <p:cNvPr id="144" name="Google Shape;144;p22"/>
          <p:cNvSpPr txBox="1">
            <a:spLocks noGrp="1"/>
          </p:cNvSpPr>
          <p:nvPr>
            <p:ph type="subTitle" idx="8"/>
          </p:nvPr>
        </p:nvSpPr>
        <p:spPr>
          <a:xfrm>
            <a:off x="8959264" y="4638780"/>
            <a:ext cx="2272800" cy="8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en-US"/>
              <a:t>Click to edit Master subtitle style</a:t>
            </a:r>
            <a:endParaRPr/>
          </a:p>
        </p:txBody>
      </p:sp>
      <p:pic>
        <p:nvPicPr>
          <p:cNvPr id="145" name="Google Shape;145;p22"/>
          <p:cNvPicPr preferRelativeResize="0"/>
          <p:nvPr/>
        </p:nvPicPr>
        <p:blipFill rotWithShape="1">
          <a:blip r:embed="rId2">
            <a:alphaModFix/>
          </a:blip>
          <a:srcRect l="22219" r="76524"/>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17221206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46"/>
        <p:cNvGrpSpPr/>
        <p:nvPr/>
      </p:nvGrpSpPr>
      <p:grpSpPr>
        <a:xfrm>
          <a:off x="0" y="0"/>
          <a:ext cx="0" cy="0"/>
          <a:chOff x="0" y="0"/>
          <a:chExt cx="0" cy="0"/>
        </a:xfrm>
      </p:grpSpPr>
      <p:sp>
        <p:nvSpPr>
          <p:cNvPr id="147" name="Google Shape;147;p23"/>
          <p:cNvSpPr txBox="1">
            <a:spLocks noGrp="1"/>
          </p:cNvSpPr>
          <p:nvPr>
            <p:ph type="subTitle" idx="1"/>
          </p:nvPr>
        </p:nvSpPr>
        <p:spPr>
          <a:xfrm>
            <a:off x="4845508" y="4952105"/>
            <a:ext cx="30132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algn="ctr"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algn="ctr"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algn="ctr"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algn="ctr"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algn="ctr"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algn="ctr"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algn="ctr"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algn="ctr"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48" name="Google Shape;148;p23"/>
          <p:cNvSpPr txBox="1">
            <a:spLocks noGrp="1"/>
          </p:cNvSpPr>
          <p:nvPr>
            <p:ph type="subTitle" idx="2"/>
          </p:nvPr>
        </p:nvSpPr>
        <p:spPr>
          <a:xfrm>
            <a:off x="4845508" y="5534399"/>
            <a:ext cx="30132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sz="2133"/>
            </a:lvl2pPr>
            <a:lvl3pPr lvl="2" algn="ctr" rtl="0">
              <a:lnSpc>
                <a:spcPct val="100000"/>
              </a:lnSpc>
              <a:spcBef>
                <a:spcPts val="0"/>
              </a:spcBef>
              <a:spcAft>
                <a:spcPts val="0"/>
              </a:spcAft>
              <a:buNone/>
              <a:defRPr sz="2133"/>
            </a:lvl3pPr>
            <a:lvl4pPr lvl="3" algn="ctr" rtl="0">
              <a:lnSpc>
                <a:spcPct val="100000"/>
              </a:lnSpc>
              <a:spcBef>
                <a:spcPts val="0"/>
              </a:spcBef>
              <a:spcAft>
                <a:spcPts val="0"/>
              </a:spcAft>
              <a:buNone/>
              <a:defRPr sz="2133"/>
            </a:lvl4pPr>
            <a:lvl5pPr lvl="4" algn="ctr" rtl="0">
              <a:lnSpc>
                <a:spcPct val="100000"/>
              </a:lnSpc>
              <a:spcBef>
                <a:spcPts val="0"/>
              </a:spcBef>
              <a:spcAft>
                <a:spcPts val="0"/>
              </a:spcAft>
              <a:buNone/>
              <a:defRPr sz="2133"/>
            </a:lvl5pPr>
            <a:lvl6pPr lvl="5" algn="ctr" rtl="0">
              <a:lnSpc>
                <a:spcPct val="100000"/>
              </a:lnSpc>
              <a:spcBef>
                <a:spcPts val="0"/>
              </a:spcBef>
              <a:spcAft>
                <a:spcPts val="0"/>
              </a:spcAft>
              <a:buNone/>
              <a:defRPr sz="2133"/>
            </a:lvl6pPr>
            <a:lvl7pPr lvl="6" algn="ctr" rtl="0">
              <a:lnSpc>
                <a:spcPct val="100000"/>
              </a:lnSpc>
              <a:spcBef>
                <a:spcPts val="0"/>
              </a:spcBef>
              <a:spcAft>
                <a:spcPts val="0"/>
              </a:spcAft>
              <a:buNone/>
              <a:defRPr sz="2133"/>
            </a:lvl7pPr>
            <a:lvl8pPr lvl="7" algn="ctr" rtl="0">
              <a:lnSpc>
                <a:spcPct val="100000"/>
              </a:lnSpc>
              <a:spcBef>
                <a:spcPts val="0"/>
              </a:spcBef>
              <a:spcAft>
                <a:spcPts val="0"/>
              </a:spcAft>
              <a:buNone/>
              <a:defRPr sz="2133"/>
            </a:lvl8pPr>
            <a:lvl9pPr lvl="8" algn="ctr" rtl="0">
              <a:lnSpc>
                <a:spcPct val="100000"/>
              </a:lnSpc>
              <a:spcBef>
                <a:spcPts val="0"/>
              </a:spcBef>
              <a:spcAft>
                <a:spcPts val="0"/>
              </a:spcAft>
              <a:buNone/>
              <a:defRPr sz="2133"/>
            </a:lvl9pPr>
          </a:lstStyle>
          <a:p>
            <a:r>
              <a:rPr lang="en-US"/>
              <a:t>Click to edit Master subtitle style</a:t>
            </a:r>
            <a:endParaRPr/>
          </a:p>
        </p:txBody>
      </p:sp>
      <p:sp>
        <p:nvSpPr>
          <p:cNvPr id="149" name="Google Shape;149;p23"/>
          <p:cNvSpPr txBox="1">
            <a:spLocks noGrp="1"/>
          </p:cNvSpPr>
          <p:nvPr>
            <p:ph type="subTitle" idx="3"/>
          </p:nvPr>
        </p:nvSpPr>
        <p:spPr>
          <a:xfrm>
            <a:off x="1470000" y="4952105"/>
            <a:ext cx="30132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algn="ctr"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algn="ctr"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algn="ctr"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algn="ctr"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algn="ctr"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algn="ctr"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algn="ctr"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algn="ctr"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50" name="Google Shape;150;p23"/>
          <p:cNvSpPr txBox="1">
            <a:spLocks noGrp="1"/>
          </p:cNvSpPr>
          <p:nvPr>
            <p:ph type="subTitle" idx="4"/>
          </p:nvPr>
        </p:nvSpPr>
        <p:spPr>
          <a:xfrm>
            <a:off x="1470000" y="5534399"/>
            <a:ext cx="30132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sz="2133"/>
            </a:lvl2pPr>
            <a:lvl3pPr lvl="2" algn="ctr" rtl="0">
              <a:lnSpc>
                <a:spcPct val="100000"/>
              </a:lnSpc>
              <a:spcBef>
                <a:spcPts val="0"/>
              </a:spcBef>
              <a:spcAft>
                <a:spcPts val="0"/>
              </a:spcAft>
              <a:buNone/>
              <a:defRPr sz="2133"/>
            </a:lvl3pPr>
            <a:lvl4pPr lvl="3" algn="ctr" rtl="0">
              <a:lnSpc>
                <a:spcPct val="100000"/>
              </a:lnSpc>
              <a:spcBef>
                <a:spcPts val="0"/>
              </a:spcBef>
              <a:spcAft>
                <a:spcPts val="0"/>
              </a:spcAft>
              <a:buNone/>
              <a:defRPr sz="2133"/>
            </a:lvl4pPr>
            <a:lvl5pPr lvl="4" algn="ctr" rtl="0">
              <a:lnSpc>
                <a:spcPct val="100000"/>
              </a:lnSpc>
              <a:spcBef>
                <a:spcPts val="0"/>
              </a:spcBef>
              <a:spcAft>
                <a:spcPts val="0"/>
              </a:spcAft>
              <a:buNone/>
              <a:defRPr sz="2133"/>
            </a:lvl5pPr>
            <a:lvl6pPr lvl="5" algn="ctr" rtl="0">
              <a:lnSpc>
                <a:spcPct val="100000"/>
              </a:lnSpc>
              <a:spcBef>
                <a:spcPts val="0"/>
              </a:spcBef>
              <a:spcAft>
                <a:spcPts val="0"/>
              </a:spcAft>
              <a:buNone/>
              <a:defRPr sz="2133"/>
            </a:lvl6pPr>
            <a:lvl7pPr lvl="6" algn="ctr" rtl="0">
              <a:lnSpc>
                <a:spcPct val="100000"/>
              </a:lnSpc>
              <a:spcBef>
                <a:spcPts val="0"/>
              </a:spcBef>
              <a:spcAft>
                <a:spcPts val="0"/>
              </a:spcAft>
              <a:buNone/>
              <a:defRPr sz="2133"/>
            </a:lvl7pPr>
            <a:lvl8pPr lvl="7" algn="ctr" rtl="0">
              <a:lnSpc>
                <a:spcPct val="100000"/>
              </a:lnSpc>
              <a:spcBef>
                <a:spcPts val="0"/>
              </a:spcBef>
              <a:spcAft>
                <a:spcPts val="0"/>
              </a:spcAft>
              <a:buNone/>
              <a:defRPr sz="2133"/>
            </a:lvl8pPr>
            <a:lvl9pPr lvl="8" algn="ctr" rtl="0">
              <a:lnSpc>
                <a:spcPct val="100000"/>
              </a:lnSpc>
              <a:spcBef>
                <a:spcPts val="0"/>
              </a:spcBef>
              <a:spcAft>
                <a:spcPts val="0"/>
              </a:spcAft>
              <a:buNone/>
              <a:defRPr sz="2133"/>
            </a:lvl9pPr>
          </a:lstStyle>
          <a:p>
            <a:r>
              <a:rPr lang="en-US"/>
              <a:t>Click to edit Master subtitle style</a:t>
            </a:r>
            <a:endParaRPr/>
          </a:p>
        </p:txBody>
      </p:sp>
      <p:sp>
        <p:nvSpPr>
          <p:cNvPr id="151" name="Google Shape;151;p23"/>
          <p:cNvSpPr txBox="1">
            <a:spLocks noGrp="1"/>
          </p:cNvSpPr>
          <p:nvPr>
            <p:ph type="subTitle" idx="5"/>
          </p:nvPr>
        </p:nvSpPr>
        <p:spPr>
          <a:xfrm>
            <a:off x="8221015" y="4952105"/>
            <a:ext cx="3013200" cy="703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algn="ctr"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algn="ctr"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algn="ctr"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algn="ctr"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algn="ctr"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algn="ctr"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algn="ctr"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algn="ctr"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52" name="Google Shape;152;p23"/>
          <p:cNvSpPr txBox="1">
            <a:spLocks noGrp="1"/>
          </p:cNvSpPr>
          <p:nvPr>
            <p:ph type="subTitle" idx="6"/>
          </p:nvPr>
        </p:nvSpPr>
        <p:spPr>
          <a:xfrm>
            <a:off x="8221015" y="5534399"/>
            <a:ext cx="30132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sz="2133"/>
            </a:lvl2pPr>
            <a:lvl3pPr lvl="2" algn="ctr" rtl="0">
              <a:lnSpc>
                <a:spcPct val="100000"/>
              </a:lnSpc>
              <a:spcBef>
                <a:spcPts val="0"/>
              </a:spcBef>
              <a:spcAft>
                <a:spcPts val="0"/>
              </a:spcAft>
              <a:buNone/>
              <a:defRPr sz="2133"/>
            </a:lvl3pPr>
            <a:lvl4pPr lvl="3" algn="ctr" rtl="0">
              <a:lnSpc>
                <a:spcPct val="100000"/>
              </a:lnSpc>
              <a:spcBef>
                <a:spcPts val="0"/>
              </a:spcBef>
              <a:spcAft>
                <a:spcPts val="0"/>
              </a:spcAft>
              <a:buNone/>
              <a:defRPr sz="2133"/>
            </a:lvl4pPr>
            <a:lvl5pPr lvl="4" algn="ctr" rtl="0">
              <a:lnSpc>
                <a:spcPct val="100000"/>
              </a:lnSpc>
              <a:spcBef>
                <a:spcPts val="0"/>
              </a:spcBef>
              <a:spcAft>
                <a:spcPts val="0"/>
              </a:spcAft>
              <a:buNone/>
              <a:defRPr sz="2133"/>
            </a:lvl5pPr>
            <a:lvl6pPr lvl="5" algn="ctr" rtl="0">
              <a:lnSpc>
                <a:spcPct val="100000"/>
              </a:lnSpc>
              <a:spcBef>
                <a:spcPts val="0"/>
              </a:spcBef>
              <a:spcAft>
                <a:spcPts val="0"/>
              </a:spcAft>
              <a:buNone/>
              <a:defRPr sz="2133"/>
            </a:lvl6pPr>
            <a:lvl7pPr lvl="6" algn="ctr" rtl="0">
              <a:lnSpc>
                <a:spcPct val="100000"/>
              </a:lnSpc>
              <a:spcBef>
                <a:spcPts val="0"/>
              </a:spcBef>
              <a:spcAft>
                <a:spcPts val="0"/>
              </a:spcAft>
              <a:buNone/>
              <a:defRPr sz="2133"/>
            </a:lvl7pPr>
            <a:lvl8pPr lvl="7" algn="ctr" rtl="0">
              <a:lnSpc>
                <a:spcPct val="100000"/>
              </a:lnSpc>
              <a:spcBef>
                <a:spcPts val="0"/>
              </a:spcBef>
              <a:spcAft>
                <a:spcPts val="0"/>
              </a:spcAft>
              <a:buNone/>
              <a:defRPr sz="2133"/>
            </a:lvl8pPr>
            <a:lvl9pPr lvl="8" algn="ctr" rtl="0">
              <a:lnSpc>
                <a:spcPct val="100000"/>
              </a:lnSpc>
              <a:spcBef>
                <a:spcPts val="0"/>
              </a:spcBef>
              <a:spcAft>
                <a:spcPts val="0"/>
              </a:spcAft>
              <a:buNone/>
              <a:defRPr sz="2133"/>
            </a:lvl9pPr>
          </a:lstStyle>
          <a:p>
            <a:r>
              <a:rPr lang="en-US"/>
              <a:t>Click to edit Master subtitle style</a:t>
            </a:r>
            <a:endParaRPr/>
          </a:p>
        </p:txBody>
      </p:sp>
      <p:sp>
        <p:nvSpPr>
          <p:cNvPr id="153" name="Google Shape;153;p23"/>
          <p:cNvSpPr txBox="1">
            <a:spLocks noGrp="1"/>
          </p:cNvSpPr>
          <p:nvPr>
            <p:ph type="title"/>
          </p:nvPr>
        </p:nvSpPr>
        <p:spPr>
          <a:xfrm>
            <a:off x="960000" y="509500"/>
            <a:ext cx="51360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algn="ctr" rtl="0">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2pPr>
            <a:lvl3pPr lvl="2" algn="ctr" rtl="0">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3pPr>
            <a:lvl4pPr lvl="3" algn="ctr" rtl="0">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4pPr>
            <a:lvl5pPr lvl="4" algn="ctr" rtl="0">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5pPr>
            <a:lvl6pPr lvl="5" algn="ctr" rtl="0">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6pPr>
            <a:lvl7pPr lvl="6" algn="ctr" rtl="0">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7pPr>
            <a:lvl8pPr lvl="7" algn="ctr" rtl="0">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8pPr>
            <a:lvl9pPr lvl="8" algn="ctr" rtl="0">
              <a:spcBef>
                <a:spcPts val="0"/>
              </a:spcBef>
              <a:spcAft>
                <a:spcPts val="0"/>
              </a:spcAft>
              <a:buClr>
                <a:schemeClr val="accent2"/>
              </a:buClr>
              <a:buSzPts val="2800"/>
              <a:buFont typeface="Krona One"/>
              <a:buNone/>
              <a:defRPr>
                <a:solidFill>
                  <a:schemeClr val="accent2"/>
                </a:solidFill>
                <a:latin typeface="Krona One"/>
                <a:ea typeface="Krona One"/>
                <a:cs typeface="Krona One"/>
                <a:sym typeface="Krona One"/>
              </a:defRPr>
            </a:lvl9pPr>
          </a:lstStyle>
          <a:p>
            <a:r>
              <a:rPr lang="en-US"/>
              <a:t>Click to edit Master title style</a:t>
            </a:r>
            <a:endParaRPr/>
          </a:p>
        </p:txBody>
      </p:sp>
      <p:sp>
        <p:nvSpPr>
          <p:cNvPr id="154" name="Google Shape;154;p23"/>
          <p:cNvSpPr txBox="1">
            <a:spLocks noGrp="1"/>
          </p:cNvSpPr>
          <p:nvPr>
            <p:ph type="subTitle" idx="7"/>
          </p:nvPr>
        </p:nvSpPr>
        <p:spPr>
          <a:xfrm>
            <a:off x="1470000" y="2670992"/>
            <a:ext cx="3013200" cy="703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algn="ctr"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algn="ctr"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algn="ctr"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algn="ctr"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algn="ctr"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algn="ctr"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algn="ctr"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algn="ctr"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55" name="Google Shape;155;p23"/>
          <p:cNvSpPr txBox="1">
            <a:spLocks noGrp="1"/>
          </p:cNvSpPr>
          <p:nvPr>
            <p:ph type="subTitle" idx="8"/>
          </p:nvPr>
        </p:nvSpPr>
        <p:spPr>
          <a:xfrm>
            <a:off x="1470000" y="3253284"/>
            <a:ext cx="3013200" cy="703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sz="2133"/>
            </a:lvl2pPr>
            <a:lvl3pPr lvl="2" algn="ctr" rtl="0">
              <a:lnSpc>
                <a:spcPct val="100000"/>
              </a:lnSpc>
              <a:spcBef>
                <a:spcPts val="0"/>
              </a:spcBef>
              <a:spcAft>
                <a:spcPts val="0"/>
              </a:spcAft>
              <a:buNone/>
              <a:defRPr sz="2133"/>
            </a:lvl3pPr>
            <a:lvl4pPr lvl="3" algn="ctr" rtl="0">
              <a:lnSpc>
                <a:spcPct val="100000"/>
              </a:lnSpc>
              <a:spcBef>
                <a:spcPts val="0"/>
              </a:spcBef>
              <a:spcAft>
                <a:spcPts val="0"/>
              </a:spcAft>
              <a:buNone/>
              <a:defRPr sz="2133"/>
            </a:lvl4pPr>
            <a:lvl5pPr lvl="4" algn="ctr" rtl="0">
              <a:lnSpc>
                <a:spcPct val="100000"/>
              </a:lnSpc>
              <a:spcBef>
                <a:spcPts val="0"/>
              </a:spcBef>
              <a:spcAft>
                <a:spcPts val="0"/>
              </a:spcAft>
              <a:buNone/>
              <a:defRPr sz="2133"/>
            </a:lvl5pPr>
            <a:lvl6pPr lvl="5" algn="ctr" rtl="0">
              <a:lnSpc>
                <a:spcPct val="100000"/>
              </a:lnSpc>
              <a:spcBef>
                <a:spcPts val="0"/>
              </a:spcBef>
              <a:spcAft>
                <a:spcPts val="0"/>
              </a:spcAft>
              <a:buNone/>
              <a:defRPr sz="2133"/>
            </a:lvl6pPr>
            <a:lvl7pPr lvl="6" algn="ctr" rtl="0">
              <a:lnSpc>
                <a:spcPct val="100000"/>
              </a:lnSpc>
              <a:spcBef>
                <a:spcPts val="0"/>
              </a:spcBef>
              <a:spcAft>
                <a:spcPts val="0"/>
              </a:spcAft>
              <a:buNone/>
              <a:defRPr sz="2133"/>
            </a:lvl7pPr>
            <a:lvl8pPr lvl="7" algn="ctr" rtl="0">
              <a:lnSpc>
                <a:spcPct val="100000"/>
              </a:lnSpc>
              <a:spcBef>
                <a:spcPts val="0"/>
              </a:spcBef>
              <a:spcAft>
                <a:spcPts val="0"/>
              </a:spcAft>
              <a:buNone/>
              <a:defRPr sz="2133"/>
            </a:lvl8pPr>
            <a:lvl9pPr lvl="8" algn="ctr" rtl="0">
              <a:lnSpc>
                <a:spcPct val="100000"/>
              </a:lnSpc>
              <a:spcBef>
                <a:spcPts val="0"/>
              </a:spcBef>
              <a:spcAft>
                <a:spcPts val="0"/>
              </a:spcAft>
              <a:buNone/>
              <a:defRPr sz="2133"/>
            </a:lvl9pPr>
          </a:lstStyle>
          <a:p>
            <a:r>
              <a:rPr lang="en-US"/>
              <a:t>Click to edit Master subtitle style</a:t>
            </a:r>
            <a:endParaRPr/>
          </a:p>
        </p:txBody>
      </p:sp>
      <p:sp>
        <p:nvSpPr>
          <p:cNvPr id="156" name="Google Shape;156;p23"/>
          <p:cNvSpPr txBox="1">
            <a:spLocks noGrp="1"/>
          </p:cNvSpPr>
          <p:nvPr>
            <p:ph type="subTitle" idx="9"/>
          </p:nvPr>
        </p:nvSpPr>
        <p:spPr>
          <a:xfrm>
            <a:off x="4845508" y="2670992"/>
            <a:ext cx="30132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algn="ctr"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algn="ctr"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algn="ctr"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algn="ctr"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algn="ctr"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algn="ctr"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algn="ctr"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algn="ctr"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57" name="Google Shape;157;p23"/>
          <p:cNvSpPr txBox="1">
            <a:spLocks noGrp="1"/>
          </p:cNvSpPr>
          <p:nvPr>
            <p:ph type="subTitle" idx="13"/>
          </p:nvPr>
        </p:nvSpPr>
        <p:spPr>
          <a:xfrm>
            <a:off x="4845508" y="3253284"/>
            <a:ext cx="30132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sz="2133"/>
            </a:lvl2pPr>
            <a:lvl3pPr lvl="2" algn="ctr" rtl="0">
              <a:lnSpc>
                <a:spcPct val="100000"/>
              </a:lnSpc>
              <a:spcBef>
                <a:spcPts val="0"/>
              </a:spcBef>
              <a:spcAft>
                <a:spcPts val="0"/>
              </a:spcAft>
              <a:buNone/>
              <a:defRPr sz="2133"/>
            </a:lvl3pPr>
            <a:lvl4pPr lvl="3" algn="ctr" rtl="0">
              <a:lnSpc>
                <a:spcPct val="100000"/>
              </a:lnSpc>
              <a:spcBef>
                <a:spcPts val="0"/>
              </a:spcBef>
              <a:spcAft>
                <a:spcPts val="0"/>
              </a:spcAft>
              <a:buNone/>
              <a:defRPr sz="2133"/>
            </a:lvl4pPr>
            <a:lvl5pPr lvl="4" algn="ctr" rtl="0">
              <a:lnSpc>
                <a:spcPct val="100000"/>
              </a:lnSpc>
              <a:spcBef>
                <a:spcPts val="0"/>
              </a:spcBef>
              <a:spcAft>
                <a:spcPts val="0"/>
              </a:spcAft>
              <a:buNone/>
              <a:defRPr sz="2133"/>
            </a:lvl5pPr>
            <a:lvl6pPr lvl="5" algn="ctr" rtl="0">
              <a:lnSpc>
                <a:spcPct val="100000"/>
              </a:lnSpc>
              <a:spcBef>
                <a:spcPts val="0"/>
              </a:spcBef>
              <a:spcAft>
                <a:spcPts val="0"/>
              </a:spcAft>
              <a:buNone/>
              <a:defRPr sz="2133"/>
            </a:lvl6pPr>
            <a:lvl7pPr lvl="6" algn="ctr" rtl="0">
              <a:lnSpc>
                <a:spcPct val="100000"/>
              </a:lnSpc>
              <a:spcBef>
                <a:spcPts val="0"/>
              </a:spcBef>
              <a:spcAft>
                <a:spcPts val="0"/>
              </a:spcAft>
              <a:buNone/>
              <a:defRPr sz="2133"/>
            </a:lvl7pPr>
            <a:lvl8pPr lvl="7" algn="ctr" rtl="0">
              <a:lnSpc>
                <a:spcPct val="100000"/>
              </a:lnSpc>
              <a:spcBef>
                <a:spcPts val="0"/>
              </a:spcBef>
              <a:spcAft>
                <a:spcPts val="0"/>
              </a:spcAft>
              <a:buNone/>
              <a:defRPr sz="2133"/>
            </a:lvl8pPr>
            <a:lvl9pPr lvl="8" algn="ctr" rtl="0">
              <a:lnSpc>
                <a:spcPct val="100000"/>
              </a:lnSpc>
              <a:spcBef>
                <a:spcPts val="0"/>
              </a:spcBef>
              <a:spcAft>
                <a:spcPts val="0"/>
              </a:spcAft>
              <a:buNone/>
              <a:defRPr sz="2133"/>
            </a:lvl9pPr>
          </a:lstStyle>
          <a:p>
            <a:r>
              <a:rPr lang="en-US"/>
              <a:t>Click to edit Master subtitle style</a:t>
            </a:r>
            <a:endParaRPr/>
          </a:p>
        </p:txBody>
      </p:sp>
      <p:sp>
        <p:nvSpPr>
          <p:cNvPr id="158" name="Google Shape;158;p23"/>
          <p:cNvSpPr txBox="1">
            <a:spLocks noGrp="1"/>
          </p:cNvSpPr>
          <p:nvPr>
            <p:ph type="subTitle" idx="14"/>
          </p:nvPr>
        </p:nvSpPr>
        <p:spPr>
          <a:xfrm>
            <a:off x="8221015" y="2670992"/>
            <a:ext cx="30132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algn="ctr"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algn="ctr"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algn="ctr"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algn="ctr"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algn="ctr"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algn="ctr"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algn="ctr"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algn="ctr"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159" name="Google Shape;159;p23"/>
          <p:cNvSpPr txBox="1">
            <a:spLocks noGrp="1"/>
          </p:cNvSpPr>
          <p:nvPr>
            <p:ph type="subTitle" idx="15"/>
          </p:nvPr>
        </p:nvSpPr>
        <p:spPr>
          <a:xfrm>
            <a:off x="8221015" y="3253284"/>
            <a:ext cx="3013200" cy="70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sz="2133"/>
            </a:lvl2pPr>
            <a:lvl3pPr lvl="2" algn="ctr" rtl="0">
              <a:lnSpc>
                <a:spcPct val="100000"/>
              </a:lnSpc>
              <a:spcBef>
                <a:spcPts val="0"/>
              </a:spcBef>
              <a:spcAft>
                <a:spcPts val="0"/>
              </a:spcAft>
              <a:buNone/>
              <a:defRPr sz="2133"/>
            </a:lvl3pPr>
            <a:lvl4pPr lvl="3" algn="ctr" rtl="0">
              <a:lnSpc>
                <a:spcPct val="100000"/>
              </a:lnSpc>
              <a:spcBef>
                <a:spcPts val="0"/>
              </a:spcBef>
              <a:spcAft>
                <a:spcPts val="0"/>
              </a:spcAft>
              <a:buNone/>
              <a:defRPr sz="2133"/>
            </a:lvl4pPr>
            <a:lvl5pPr lvl="4" algn="ctr" rtl="0">
              <a:lnSpc>
                <a:spcPct val="100000"/>
              </a:lnSpc>
              <a:spcBef>
                <a:spcPts val="0"/>
              </a:spcBef>
              <a:spcAft>
                <a:spcPts val="0"/>
              </a:spcAft>
              <a:buNone/>
              <a:defRPr sz="2133"/>
            </a:lvl5pPr>
            <a:lvl6pPr lvl="5" algn="ctr" rtl="0">
              <a:lnSpc>
                <a:spcPct val="100000"/>
              </a:lnSpc>
              <a:spcBef>
                <a:spcPts val="0"/>
              </a:spcBef>
              <a:spcAft>
                <a:spcPts val="0"/>
              </a:spcAft>
              <a:buNone/>
              <a:defRPr sz="2133"/>
            </a:lvl6pPr>
            <a:lvl7pPr lvl="6" algn="ctr" rtl="0">
              <a:lnSpc>
                <a:spcPct val="100000"/>
              </a:lnSpc>
              <a:spcBef>
                <a:spcPts val="0"/>
              </a:spcBef>
              <a:spcAft>
                <a:spcPts val="0"/>
              </a:spcAft>
              <a:buNone/>
              <a:defRPr sz="2133"/>
            </a:lvl7pPr>
            <a:lvl8pPr lvl="7" algn="ctr" rtl="0">
              <a:lnSpc>
                <a:spcPct val="100000"/>
              </a:lnSpc>
              <a:spcBef>
                <a:spcPts val="0"/>
              </a:spcBef>
              <a:spcAft>
                <a:spcPts val="0"/>
              </a:spcAft>
              <a:buNone/>
              <a:defRPr sz="2133"/>
            </a:lvl8pPr>
            <a:lvl9pPr lvl="8" algn="ctr" rtl="0">
              <a:lnSpc>
                <a:spcPct val="100000"/>
              </a:lnSpc>
              <a:spcBef>
                <a:spcPts val="0"/>
              </a:spcBef>
              <a:spcAft>
                <a:spcPts val="0"/>
              </a:spcAft>
              <a:buNone/>
              <a:defRPr sz="2133"/>
            </a:lvl9pPr>
          </a:lstStyle>
          <a:p>
            <a:r>
              <a:rPr lang="en-US"/>
              <a:t>Click to edit Master subtitle style</a:t>
            </a:r>
            <a:endParaRPr/>
          </a:p>
        </p:txBody>
      </p:sp>
      <p:sp>
        <p:nvSpPr>
          <p:cNvPr id="160" name="Google Shape;160;p23"/>
          <p:cNvSpPr txBox="1">
            <a:spLocks noGrp="1"/>
          </p:cNvSpPr>
          <p:nvPr>
            <p:ph type="title" idx="16" hasCustomPrompt="1"/>
          </p:nvPr>
        </p:nvSpPr>
        <p:spPr>
          <a:xfrm>
            <a:off x="2689600" y="4205657"/>
            <a:ext cx="5740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61" name="Google Shape;161;p23"/>
          <p:cNvSpPr txBox="1">
            <a:spLocks noGrp="1"/>
          </p:cNvSpPr>
          <p:nvPr>
            <p:ph type="title" idx="17" hasCustomPrompt="1"/>
          </p:nvPr>
        </p:nvSpPr>
        <p:spPr>
          <a:xfrm>
            <a:off x="6065108" y="4205657"/>
            <a:ext cx="5740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62" name="Google Shape;162;p23"/>
          <p:cNvSpPr txBox="1">
            <a:spLocks noGrp="1"/>
          </p:cNvSpPr>
          <p:nvPr>
            <p:ph type="title" idx="18" hasCustomPrompt="1"/>
          </p:nvPr>
        </p:nvSpPr>
        <p:spPr>
          <a:xfrm>
            <a:off x="2689600" y="1921224"/>
            <a:ext cx="5740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63" name="Google Shape;163;p23"/>
          <p:cNvSpPr txBox="1">
            <a:spLocks noGrp="1"/>
          </p:cNvSpPr>
          <p:nvPr>
            <p:ph type="title" idx="19" hasCustomPrompt="1"/>
          </p:nvPr>
        </p:nvSpPr>
        <p:spPr>
          <a:xfrm>
            <a:off x="6065108" y="1921224"/>
            <a:ext cx="5740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64" name="Google Shape;164;p23"/>
          <p:cNvSpPr txBox="1">
            <a:spLocks noGrp="1"/>
          </p:cNvSpPr>
          <p:nvPr>
            <p:ph type="title" idx="20" hasCustomPrompt="1"/>
          </p:nvPr>
        </p:nvSpPr>
        <p:spPr>
          <a:xfrm>
            <a:off x="9440615" y="1921224"/>
            <a:ext cx="5740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65" name="Google Shape;165;p23"/>
          <p:cNvSpPr txBox="1">
            <a:spLocks noGrp="1"/>
          </p:cNvSpPr>
          <p:nvPr>
            <p:ph type="title" idx="21" hasCustomPrompt="1"/>
          </p:nvPr>
        </p:nvSpPr>
        <p:spPr>
          <a:xfrm>
            <a:off x="9440615" y="4205657"/>
            <a:ext cx="5740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pic>
        <p:nvPicPr>
          <p:cNvPr id="166" name="Google Shape;166;p23"/>
          <p:cNvPicPr preferRelativeResize="0"/>
          <p:nvPr/>
        </p:nvPicPr>
        <p:blipFill rotWithShape="1">
          <a:blip r:embed="rId2">
            <a:alphaModFix/>
          </a:blip>
          <a:srcRect l="41226" r="57517"/>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1828799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n columns">
  <p:cSld name="Title and ten columns">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960000" y="509500"/>
            <a:ext cx="51360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2"/>
              </a:buClr>
              <a:buSzPts val="3200"/>
              <a:buFont typeface="Fredoka One"/>
              <a:buNone/>
              <a:defRPr>
                <a:solidFill>
                  <a:schemeClr val="lt2"/>
                </a:solidFill>
              </a:defRPr>
            </a:lvl1pPr>
            <a:lvl2pPr lvl="1"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9pPr>
          </a:lstStyle>
          <a:p>
            <a:r>
              <a:rPr lang="en-US"/>
              <a:t>Click to edit Master title style</a:t>
            </a:r>
            <a:endParaRPr/>
          </a:p>
        </p:txBody>
      </p:sp>
      <p:sp>
        <p:nvSpPr>
          <p:cNvPr id="169" name="Google Shape;169;p24"/>
          <p:cNvSpPr txBox="1">
            <a:spLocks noGrp="1"/>
          </p:cNvSpPr>
          <p:nvPr>
            <p:ph type="title" idx="2" hasCustomPrompt="1"/>
          </p:nvPr>
        </p:nvSpPr>
        <p:spPr>
          <a:xfrm>
            <a:off x="1513367" y="3669907"/>
            <a:ext cx="820400" cy="746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70" name="Google Shape;170;p24"/>
          <p:cNvSpPr txBox="1">
            <a:spLocks noGrp="1"/>
          </p:cNvSpPr>
          <p:nvPr>
            <p:ph type="title" idx="3" hasCustomPrompt="1"/>
          </p:nvPr>
        </p:nvSpPr>
        <p:spPr>
          <a:xfrm>
            <a:off x="1513367" y="4543359"/>
            <a:ext cx="8204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71" name="Google Shape;171;p24"/>
          <p:cNvSpPr txBox="1">
            <a:spLocks noGrp="1"/>
          </p:cNvSpPr>
          <p:nvPr>
            <p:ph type="title" idx="4" hasCustomPrompt="1"/>
          </p:nvPr>
        </p:nvSpPr>
        <p:spPr>
          <a:xfrm>
            <a:off x="1513367" y="5416804"/>
            <a:ext cx="8204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72" name="Google Shape;172;p24"/>
          <p:cNvSpPr txBox="1">
            <a:spLocks noGrp="1"/>
          </p:cNvSpPr>
          <p:nvPr>
            <p:ph type="title" idx="5" hasCustomPrompt="1"/>
          </p:nvPr>
        </p:nvSpPr>
        <p:spPr>
          <a:xfrm>
            <a:off x="1513367" y="1923000"/>
            <a:ext cx="8204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73" name="Google Shape;173;p24"/>
          <p:cNvSpPr txBox="1">
            <a:spLocks noGrp="1"/>
          </p:cNvSpPr>
          <p:nvPr>
            <p:ph type="title" idx="6" hasCustomPrompt="1"/>
          </p:nvPr>
        </p:nvSpPr>
        <p:spPr>
          <a:xfrm>
            <a:off x="1513367" y="2796453"/>
            <a:ext cx="8204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74" name="Google Shape;174;p24"/>
          <p:cNvSpPr txBox="1">
            <a:spLocks noGrp="1"/>
          </p:cNvSpPr>
          <p:nvPr>
            <p:ph type="title" idx="7" hasCustomPrompt="1"/>
          </p:nvPr>
        </p:nvSpPr>
        <p:spPr>
          <a:xfrm>
            <a:off x="6513832" y="3669873"/>
            <a:ext cx="8204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75" name="Google Shape;175;p24"/>
          <p:cNvSpPr txBox="1">
            <a:spLocks noGrp="1"/>
          </p:cNvSpPr>
          <p:nvPr>
            <p:ph type="title" idx="8" hasCustomPrompt="1"/>
          </p:nvPr>
        </p:nvSpPr>
        <p:spPr>
          <a:xfrm>
            <a:off x="6513832" y="4543325"/>
            <a:ext cx="8204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76" name="Google Shape;176;p24"/>
          <p:cNvSpPr txBox="1">
            <a:spLocks noGrp="1"/>
          </p:cNvSpPr>
          <p:nvPr>
            <p:ph type="title" idx="9" hasCustomPrompt="1"/>
          </p:nvPr>
        </p:nvSpPr>
        <p:spPr>
          <a:xfrm>
            <a:off x="6513832" y="5416771"/>
            <a:ext cx="8204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77" name="Google Shape;177;p24"/>
          <p:cNvSpPr txBox="1">
            <a:spLocks noGrp="1"/>
          </p:cNvSpPr>
          <p:nvPr>
            <p:ph type="title" idx="13" hasCustomPrompt="1"/>
          </p:nvPr>
        </p:nvSpPr>
        <p:spPr>
          <a:xfrm>
            <a:off x="6513832" y="1922967"/>
            <a:ext cx="8204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78" name="Google Shape;178;p24"/>
          <p:cNvSpPr txBox="1">
            <a:spLocks noGrp="1"/>
          </p:cNvSpPr>
          <p:nvPr>
            <p:ph type="title" idx="14" hasCustomPrompt="1"/>
          </p:nvPr>
        </p:nvSpPr>
        <p:spPr>
          <a:xfrm>
            <a:off x="6513832" y="2796420"/>
            <a:ext cx="820400" cy="7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a:solidFill>
                  <a:schemeClr val="lt1"/>
                </a:solidFill>
              </a:defRPr>
            </a:lvl1pPr>
            <a:lvl2pPr lvl="1" algn="ctr" rtl="0">
              <a:lnSpc>
                <a:spcPct val="100000"/>
              </a:lnSpc>
              <a:spcBef>
                <a:spcPts val="0"/>
              </a:spcBef>
              <a:spcAft>
                <a:spcPts val="0"/>
              </a:spcAft>
              <a:buClr>
                <a:schemeClr val="dk1"/>
              </a:buClr>
              <a:buSzPts val="3200"/>
              <a:buNone/>
              <a:defRPr sz="4267">
                <a:solidFill>
                  <a:schemeClr val="dk1"/>
                </a:solidFill>
              </a:defRPr>
            </a:lvl2pPr>
            <a:lvl3pPr lvl="2" algn="ctr" rtl="0">
              <a:lnSpc>
                <a:spcPct val="100000"/>
              </a:lnSpc>
              <a:spcBef>
                <a:spcPts val="0"/>
              </a:spcBef>
              <a:spcAft>
                <a:spcPts val="0"/>
              </a:spcAft>
              <a:buClr>
                <a:schemeClr val="dk1"/>
              </a:buClr>
              <a:buSzPts val="3200"/>
              <a:buNone/>
              <a:defRPr sz="4267">
                <a:solidFill>
                  <a:schemeClr val="dk1"/>
                </a:solidFill>
              </a:defRPr>
            </a:lvl3pPr>
            <a:lvl4pPr lvl="3" algn="ctr" rtl="0">
              <a:lnSpc>
                <a:spcPct val="100000"/>
              </a:lnSpc>
              <a:spcBef>
                <a:spcPts val="0"/>
              </a:spcBef>
              <a:spcAft>
                <a:spcPts val="0"/>
              </a:spcAft>
              <a:buClr>
                <a:schemeClr val="dk1"/>
              </a:buClr>
              <a:buSzPts val="3200"/>
              <a:buNone/>
              <a:defRPr sz="4267">
                <a:solidFill>
                  <a:schemeClr val="dk1"/>
                </a:solidFill>
              </a:defRPr>
            </a:lvl4pPr>
            <a:lvl5pPr lvl="4" algn="ctr" rtl="0">
              <a:lnSpc>
                <a:spcPct val="100000"/>
              </a:lnSpc>
              <a:spcBef>
                <a:spcPts val="0"/>
              </a:spcBef>
              <a:spcAft>
                <a:spcPts val="0"/>
              </a:spcAft>
              <a:buClr>
                <a:schemeClr val="dk1"/>
              </a:buClr>
              <a:buSzPts val="3200"/>
              <a:buNone/>
              <a:defRPr sz="4267">
                <a:solidFill>
                  <a:schemeClr val="dk1"/>
                </a:solidFill>
              </a:defRPr>
            </a:lvl5pPr>
            <a:lvl6pPr lvl="5" algn="ctr" rtl="0">
              <a:lnSpc>
                <a:spcPct val="100000"/>
              </a:lnSpc>
              <a:spcBef>
                <a:spcPts val="0"/>
              </a:spcBef>
              <a:spcAft>
                <a:spcPts val="0"/>
              </a:spcAft>
              <a:buClr>
                <a:schemeClr val="dk1"/>
              </a:buClr>
              <a:buSzPts val="3200"/>
              <a:buNone/>
              <a:defRPr sz="4267">
                <a:solidFill>
                  <a:schemeClr val="dk1"/>
                </a:solidFill>
              </a:defRPr>
            </a:lvl6pPr>
            <a:lvl7pPr lvl="6" algn="ctr" rtl="0">
              <a:lnSpc>
                <a:spcPct val="100000"/>
              </a:lnSpc>
              <a:spcBef>
                <a:spcPts val="0"/>
              </a:spcBef>
              <a:spcAft>
                <a:spcPts val="0"/>
              </a:spcAft>
              <a:buClr>
                <a:schemeClr val="dk1"/>
              </a:buClr>
              <a:buSzPts val="3200"/>
              <a:buNone/>
              <a:defRPr sz="4267">
                <a:solidFill>
                  <a:schemeClr val="dk1"/>
                </a:solidFill>
              </a:defRPr>
            </a:lvl7pPr>
            <a:lvl8pPr lvl="7" algn="ctr" rtl="0">
              <a:lnSpc>
                <a:spcPct val="100000"/>
              </a:lnSpc>
              <a:spcBef>
                <a:spcPts val="0"/>
              </a:spcBef>
              <a:spcAft>
                <a:spcPts val="0"/>
              </a:spcAft>
              <a:buClr>
                <a:schemeClr val="dk1"/>
              </a:buClr>
              <a:buSzPts val="3200"/>
              <a:buNone/>
              <a:defRPr sz="4267">
                <a:solidFill>
                  <a:schemeClr val="dk1"/>
                </a:solidFill>
              </a:defRPr>
            </a:lvl8pPr>
            <a:lvl9pPr lvl="8" algn="ctr" rtl="0">
              <a:lnSpc>
                <a:spcPct val="100000"/>
              </a:lnSpc>
              <a:spcBef>
                <a:spcPts val="0"/>
              </a:spcBef>
              <a:spcAft>
                <a:spcPts val="0"/>
              </a:spcAft>
              <a:buClr>
                <a:schemeClr val="dk1"/>
              </a:buClr>
              <a:buSzPts val="3200"/>
              <a:buNone/>
              <a:defRPr sz="4267">
                <a:solidFill>
                  <a:schemeClr val="dk1"/>
                </a:solidFill>
              </a:defRPr>
            </a:lvl9pPr>
          </a:lstStyle>
          <a:p>
            <a:r>
              <a:t>xx%</a:t>
            </a:r>
          </a:p>
        </p:txBody>
      </p:sp>
      <p:sp>
        <p:nvSpPr>
          <p:cNvPr id="179" name="Google Shape;179;p24"/>
          <p:cNvSpPr txBox="1">
            <a:spLocks noGrp="1"/>
          </p:cNvSpPr>
          <p:nvPr>
            <p:ph type="subTitle" idx="1"/>
          </p:nvPr>
        </p:nvSpPr>
        <p:spPr>
          <a:xfrm>
            <a:off x="7587165" y="2818717"/>
            <a:ext cx="3509200" cy="70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lvl1pPr>
            <a:lvl2pPr lvl="1" rtl="0">
              <a:lnSpc>
                <a:spcPct val="100000"/>
              </a:lnSpc>
              <a:spcBef>
                <a:spcPts val="0"/>
              </a:spcBef>
              <a:spcAft>
                <a:spcPts val="0"/>
              </a:spcAft>
              <a:buNone/>
              <a:defRPr sz="1867"/>
            </a:lvl2pPr>
            <a:lvl3pPr lvl="2" rtl="0">
              <a:lnSpc>
                <a:spcPct val="100000"/>
              </a:lnSpc>
              <a:spcBef>
                <a:spcPts val="0"/>
              </a:spcBef>
              <a:spcAft>
                <a:spcPts val="0"/>
              </a:spcAft>
              <a:buNone/>
              <a:defRPr sz="1867"/>
            </a:lvl3pPr>
            <a:lvl4pPr lvl="3" rtl="0">
              <a:lnSpc>
                <a:spcPct val="100000"/>
              </a:lnSpc>
              <a:spcBef>
                <a:spcPts val="0"/>
              </a:spcBef>
              <a:spcAft>
                <a:spcPts val="0"/>
              </a:spcAft>
              <a:buNone/>
              <a:defRPr sz="1867"/>
            </a:lvl4pPr>
            <a:lvl5pPr lvl="4" rtl="0">
              <a:lnSpc>
                <a:spcPct val="100000"/>
              </a:lnSpc>
              <a:spcBef>
                <a:spcPts val="0"/>
              </a:spcBef>
              <a:spcAft>
                <a:spcPts val="0"/>
              </a:spcAft>
              <a:buNone/>
              <a:defRPr sz="1867"/>
            </a:lvl5pPr>
            <a:lvl6pPr lvl="5" rtl="0">
              <a:lnSpc>
                <a:spcPct val="100000"/>
              </a:lnSpc>
              <a:spcBef>
                <a:spcPts val="0"/>
              </a:spcBef>
              <a:spcAft>
                <a:spcPts val="0"/>
              </a:spcAft>
              <a:buNone/>
              <a:defRPr sz="1867"/>
            </a:lvl6pPr>
            <a:lvl7pPr lvl="6" rtl="0">
              <a:lnSpc>
                <a:spcPct val="100000"/>
              </a:lnSpc>
              <a:spcBef>
                <a:spcPts val="0"/>
              </a:spcBef>
              <a:spcAft>
                <a:spcPts val="0"/>
              </a:spcAft>
              <a:buNone/>
              <a:defRPr sz="1867"/>
            </a:lvl7pPr>
            <a:lvl8pPr lvl="7" rtl="0">
              <a:lnSpc>
                <a:spcPct val="100000"/>
              </a:lnSpc>
              <a:spcBef>
                <a:spcPts val="0"/>
              </a:spcBef>
              <a:spcAft>
                <a:spcPts val="0"/>
              </a:spcAft>
              <a:buNone/>
              <a:defRPr sz="1867"/>
            </a:lvl8pPr>
            <a:lvl9pPr lvl="8" rtl="0">
              <a:lnSpc>
                <a:spcPct val="100000"/>
              </a:lnSpc>
              <a:spcBef>
                <a:spcPts val="0"/>
              </a:spcBef>
              <a:spcAft>
                <a:spcPts val="0"/>
              </a:spcAft>
              <a:buNone/>
              <a:defRPr sz="1867"/>
            </a:lvl9pPr>
          </a:lstStyle>
          <a:p>
            <a:r>
              <a:rPr lang="en-US"/>
              <a:t>Click to edit Master subtitle style</a:t>
            </a:r>
            <a:endParaRPr/>
          </a:p>
        </p:txBody>
      </p:sp>
      <p:sp>
        <p:nvSpPr>
          <p:cNvPr id="180" name="Google Shape;180;p24"/>
          <p:cNvSpPr txBox="1">
            <a:spLocks noGrp="1"/>
          </p:cNvSpPr>
          <p:nvPr>
            <p:ph type="subTitle" idx="15"/>
          </p:nvPr>
        </p:nvSpPr>
        <p:spPr>
          <a:xfrm>
            <a:off x="7587165" y="1944567"/>
            <a:ext cx="3509200" cy="70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lvl1pPr>
            <a:lvl2pPr lvl="1" rtl="0">
              <a:lnSpc>
                <a:spcPct val="100000"/>
              </a:lnSpc>
              <a:spcBef>
                <a:spcPts val="0"/>
              </a:spcBef>
              <a:spcAft>
                <a:spcPts val="0"/>
              </a:spcAft>
              <a:buNone/>
              <a:defRPr sz="1867"/>
            </a:lvl2pPr>
            <a:lvl3pPr lvl="2" rtl="0">
              <a:lnSpc>
                <a:spcPct val="100000"/>
              </a:lnSpc>
              <a:spcBef>
                <a:spcPts val="0"/>
              </a:spcBef>
              <a:spcAft>
                <a:spcPts val="0"/>
              </a:spcAft>
              <a:buNone/>
              <a:defRPr sz="1867"/>
            </a:lvl3pPr>
            <a:lvl4pPr lvl="3" rtl="0">
              <a:lnSpc>
                <a:spcPct val="100000"/>
              </a:lnSpc>
              <a:spcBef>
                <a:spcPts val="0"/>
              </a:spcBef>
              <a:spcAft>
                <a:spcPts val="0"/>
              </a:spcAft>
              <a:buNone/>
              <a:defRPr sz="1867"/>
            </a:lvl4pPr>
            <a:lvl5pPr lvl="4" rtl="0">
              <a:lnSpc>
                <a:spcPct val="100000"/>
              </a:lnSpc>
              <a:spcBef>
                <a:spcPts val="0"/>
              </a:spcBef>
              <a:spcAft>
                <a:spcPts val="0"/>
              </a:spcAft>
              <a:buNone/>
              <a:defRPr sz="1867"/>
            </a:lvl5pPr>
            <a:lvl6pPr lvl="5" rtl="0">
              <a:lnSpc>
                <a:spcPct val="100000"/>
              </a:lnSpc>
              <a:spcBef>
                <a:spcPts val="0"/>
              </a:spcBef>
              <a:spcAft>
                <a:spcPts val="0"/>
              </a:spcAft>
              <a:buNone/>
              <a:defRPr sz="1867"/>
            </a:lvl6pPr>
            <a:lvl7pPr lvl="6" rtl="0">
              <a:lnSpc>
                <a:spcPct val="100000"/>
              </a:lnSpc>
              <a:spcBef>
                <a:spcPts val="0"/>
              </a:spcBef>
              <a:spcAft>
                <a:spcPts val="0"/>
              </a:spcAft>
              <a:buNone/>
              <a:defRPr sz="1867"/>
            </a:lvl7pPr>
            <a:lvl8pPr lvl="7" rtl="0">
              <a:lnSpc>
                <a:spcPct val="100000"/>
              </a:lnSpc>
              <a:spcBef>
                <a:spcPts val="0"/>
              </a:spcBef>
              <a:spcAft>
                <a:spcPts val="0"/>
              </a:spcAft>
              <a:buNone/>
              <a:defRPr sz="1867"/>
            </a:lvl8pPr>
            <a:lvl9pPr lvl="8" rtl="0">
              <a:lnSpc>
                <a:spcPct val="100000"/>
              </a:lnSpc>
              <a:spcBef>
                <a:spcPts val="0"/>
              </a:spcBef>
              <a:spcAft>
                <a:spcPts val="0"/>
              </a:spcAft>
              <a:buNone/>
              <a:defRPr sz="1867"/>
            </a:lvl9pPr>
          </a:lstStyle>
          <a:p>
            <a:r>
              <a:rPr lang="en-US"/>
              <a:t>Click to edit Master subtitle style</a:t>
            </a:r>
            <a:endParaRPr/>
          </a:p>
        </p:txBody>
      </p:sp>
      <p:sp>
        <p:nvSpPr>
          <p:cNvPr id="181" name="Google Shape;181;p24"/>
          <p:cNvSpPr txBox="1">
            <a:spLocks noGrp="1"/>
          </p:cNvSpPr>
          <p:nvPr>
            <p:ph type="subTitle" idx="16"/>
          </p:nvPr>
        </p:nvSpPr>
        <p:spPr>
          <a:xfrm>
            <a:off x="7587165" y="5441167"/>
            <a:ext cx="3509200" cy="70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lvl1pPr>
            <a:lvl2pPr lvl="1" rtl="0">
              <a:lnSpc>
                <a:spcPct val="100000"/>
              </a:lnSpc>
              <a:spcBef>
                <a:spcPts val="0"/>
              </a:spcBef>
              <a:spcAft>
                <a:spcPts val="0"/>
              </a:spcAft>
              <a:buNone/>
              <a:defRPr sz="1867"/>
            </a:lvl2pPr>
            <a:lvl3pPr lvl="2" rtl="0">
              <a:lnSpc>
                <a:spcPct val="100000"/>
              </a:lnSpc>
              <a:spcBef>
                <a:spcPts val="0"/>
              </a:spcBef>
              <a:spcAft>
                <a:spcPts val="0"/>
              </a:spcAft>
              <a:buNone/>
              <a:defRPr sz="1867"/>
            </a:lvl3pPr>
            <a:lvl4pPr lvl="3" rtl="0">
              <a:lnSpc>
                <a:spcPct val="100000"/>
              </a:lnSpc>
              <a:spcBef>
                <a:spcPts val="0"/>
              </a:spcBef>
              <a:spcAft>
                <a:spcPts val="0"/>
              </a:spcAft>
              <a:buNone/>
              <a:defRPr sz="1867"/>
            </a:lvl4pPr>
            <a:lvl5pPr lvl="4" rtl="0">
              <a:lnSpc>
                <a:spcPct val="100000"/>
              </a:lnSpc>
              <a:spcBef>
                <a:spcPts val="0"/>
              </a:spcBef>
              <a:spcAft>
                <a:spcPts val="0"/>
              </a:spcAft>
              <a:buNone/>
              <a:defRPr sz="1867"/>
            </a:lvl5pPr>
            <a:lvl6pPr lvl="5" rtl="0">
              <a:lnSpc>
                <a:spcPct val="100000"/>
              </a:lnSpc>
              <a:spcBef>
                <a:spcPts val="0"/>
              </a:spcBef>
              <a:spcAft>
                <a:spcPts val="0"/>
              </a:spcAft>
              <a:buNone/>
              <a:defRPr sz="1867"/>
            </a:lvl6pPr>
            <a:lvl7pPr lvl="6" rtl="0">
              <a:lnSpc>
                <a:spcPct val="100000"/>
              </a:lnSpc>
              <a:spcBef>
                <a:spcPts val="0"/>
              </a:spcBef>
              <a:spcAft>
                <a:spcPts val="0"/>
              </a:spcAft>
              <a:buNone/>
              <a:defRPr sz="1867"/>
            </a:lvl7pPr>
            <a:lvl8pPr lvl="7" rtl="0">
              <a:lnSpc>
                <a:spcPct val="100000"/>
              </a:lnSpc>
              <a:spcBef>
                <a:spcPts val="0"/>
              </a:spcBef>
              <a:spcAft>
                <a:spcPts val="0"/>
              </a:spcAft>
              <a:buNone/>
              <a:defRPr sz="1867"/>
            </a:lvl8pPr>
            <a:lvl9pPr lvl="8" rtl="0">
              <a:lnSpc>
                <a:spcPct val="100000"/>
              </a:lnSpc>
              <a:spcBef>
                <a:spcPts val="0"/>
              </a:spcBef>
              <a:spcAft>
                <a:spcPts val="0"/>
              </a:spcAft>
              <a:buNone/>
              <a:defRPr sz="1867"/>
            </a:lvl9pPr>
          </a:lstStyle>
          <a:p>
            <a:r>
              <a:rPr lang="en-US"/>
              <a:t>Click to edit Master subtitle style</a:t>
            </a:r>
            <a:endParaRPr/>
          </a:p>
        </p:txBody>
      </p:sp>
      <p:sp>
        <p:nvSpPr>
          <p:cNvPr id="182" name="Google Shape;182;p24"/>
          <p:cNvSpPr txBox="1">
            <a:spLocks noGrp="1"/>
          </p:cNvSpPr>
          <p:nvPr>
            <p:ph type="subTitle" idx="17"/>
          </p:nvPr>
        </p:nvSpPr>
        <p:spPr>
          <a:xfrm>
            <a:off x="2586765" y="1944567"/>
            <a:ext cx="3509200" cy="70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lvl1pPr>
            <a:lvl2pPr lvl="1" rtl="0">
              <a:lnSpc>
                <a:spcPct val="100000"/>
              </a:lnSpc>
              <a:spcBef>
                <a:spcPts val="0"/>
              </a:spcBef>
              <a:spcAft>
                <a:spcPts val="0"/>
              </a:spcAft>
              <a:buNone/>
              <a:defRPr sz="1867"/>
            </a:lvl2pPr>
            <a:lvl3pPr lvl="2" rtl="0">
              <a:lnSpc>
                <a:spcPct val="100000"/>
              </a:lnSpc>
              <a:spcBef>
                <a:spcPts val="0"/>
              </a:spcBef>
              <a:spcAft>
                <a:spcPts val="0"/>
              </a:spcAft>
              <a:buNone/>
              <a:defRPr sz="1867"/>
            </a:lvl3pPr>
            <a:lvl4pPr lvl="3" rtl="0">
              <a:lnSpc>
                <a:spcPct val="100000"/>
              </a:lnSpc>
              <a:spcBef>
                <a:spcPts val="0"/>
              </a:spcBef>
              <a:spcAft>
                <a:spcPts val="0"/>
              </a:spcAft>
              <a:buNone/>
              <a:defRPr sz="1867"/>
            </a:lvl4pPr>
            <a:lvl5pPr lvl="4" rtl="0">
              <a:lnSpc>
                <a:spcPct val="100000"/>
              </a:lnSpc>
              <a:spcBef>
                <a:spcPts val="0"/>
              </a:spcBef>
              <a:spcAft>
                <a:spcPts val="0"/>
              </a:spcAft>
              <a:buNone/>
              <a:defRPr sz="1867"/>
            </a:lvl5pPr>
            <a:lvl6pPr lvl="5" rtl="0">
              <a:lnSpc>
                <a:spcPct val="100000"/>
              </a:lnSpc>
              <a:spcBef>
                <a:spcPts val="0"/>
              </a:spcBef>
              <a:spcAft>
                <a:spcPts val="0"/>
              </a:spcAft>
              <a:buNone/>
              <a:defRPr sz="1867"/>
            </a:lvl6pPr>
            <a:lvl7pPr lvl="6" rtl="0">
              <a:lnSpc>
                <a:spcPct val="100000"/>
              </a:lnSpc>
              <a:spcBef>
                <a:spcPts val="0"/>
              </a:spcBef>
              <a:spcAft>
                <a:spcPts val="0"/>
              </a:spcAft>
              <a:buNone/>
              <a:defRPr sz="1867"/>
            </a:lvl7pPr>
            <a:lvl8pPr lvl="7" rtl="0">
              <a:lnSpc>
                <a:spcPct val="100000"/>
              </a:lnSpc>
              <a:spcBef>
                <a:spcPts val="0"/>
              </a:spcBef>
              <a:spcAft>
                <a:spcPts val="0"/>
              </a:spcAft>
              <a:buNone/>
              <a:defRPr sz="1867"/>
            </a:lvl8pPr>
            <a:lvl9pPr lvl="8" rtl="0">
              <a:lnSpc>
                <a:spcPct val="100000"/>
              </a:lnSpc>
              <a:spcBef>
                <a:spcPts val="0"/>
              </a:spcBef>
              <a:spcAft>
                <a:spcPts val="0"/>
              </a:spcAft>
              <a:buNone/>
              <a:defRPr sz="1867"/>
            </a:lvl9pPr>
          </a:lstStyle>
          <a:p>
            <a:r>
              <a:rPr lang="en-US"/>
              <a:t>Click to edit Master subtitle style</a:t>
            </a:r>
            <a:endParaRPr/>
          </a:p>
        </p:txBody>
      </p:sp>
      <p:sp>
        <p:nvSpPr>
          <p:cNvPr id="183" name="Google Shape;183;p24"/>
          <p:cNvSpPr txBox="1">
            <a:spLocks noGrp="1"/>
          </p:cNvSpPr>
          <p:nvPr>
            <p:ph type="subTitle" idx="18"/>
          </p:nvPr>
        </p:nvSpPr>
        <p:spPr>
          <a:xfrm>
            <a:off x="2586765" y="2818717"/>
            <a:ext cx="3509200" cy="70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lvl1pPr>
            <a:lvl2pPr lvl="1" rtl="0">
              <a:lnSpc>
                <a:spcPct val="100000"/>
              </a:lnSpc>
              <a:spcBef>
                <a:spcPts val="0"/>
              </a:spcBef>
              <a:spcAft>
                <a:spcPts val="0"/>
              </a:spcAft>
              <a:buNone/>
              <a:defRPr sz="1867"/>
            </a:lvl2pPr>
            <a:lvl3pPr lvl="2" rtl="0">
              <a:lnSpc>
                <a:spcPct val="100000"/>
              </a:lnSpc>
              <a:spcBef>
                <a:spcPts val="0"/>
              </a:spcBef>
              <a:spcAft>
                <a:spcPts val="0"/>
              </a:spcAft>
              <a:buNone/>
              <a:defRPr sz="1867"/>
            </a:lvl3pPr>
            <a:lvl4pPr lvl="3" rtl="0">
              <a:lnSpc>
                <a:spcPct val="100000"/>
              </a:lnSpc>
              <a:spcBef>
                <a:spcPts val="0"/>
              </a:spcBef>
              <a:spcAft>
                <a:spcPts val="0"/>
              </a:spcAft>
              <a:buNone/>
              <a:defRPr sz="1867"/>
            </a:lvl4pPr>
            <a:lvl5pPr lvl="4" rtl="0">
              <a:lnSpc>
                <a:spcPct val="100000"/>
              </a:lnSpc>
              <a:spcBef>
                <a:spcPts val="0"/>
              </a:spcBef>
              <a:spcAft>
                <a:spcPts val="0"/>
              </a:spcAft>
              <a:buNone/>
              <a:defRPr sz="1867"/>
            </a:lvl5pPr>
            <a:lvl6pPr lvl="5" rtl="0">
              <a:lnSpc>
                <a:spcPct val="100000"/>
              </a:lnSpc>
              <a:spcBef>
                <a:spcPts val="0"/>
              </a:spcBef>
              <a:spcAft>
                <a:spcPts val="0"/>
              </a:spcAft>
              <a:buNone/>
              <a:defRPr sz="1867"/>
            </a:lvl6pPr>
            <a:lvl7pPr lvl="6" rtl="0">
              <a:lnSpc>
                <a:spcPct val="100000"/>
              </a:lnSpc>
              <a:spcBef>
                <a:spcPts val="0"/>
              </a:spcBef>
              <a:spcAft>
                <a:spcPts val="0"/>
              </a:spcAft>
              <a:buNone/>
              <a:defRPr sz="1867"/>
            </a:lvl7pPr>
            <a:lvl8pPr lvl="7" rtl="0">
              <a:lnSpc>
                <a:spcPct val="100000"/>
              </a:lnSpc>
              <a:spcBef>
                <a:spcPts val="0"/>
              </a:spcBef>
              <a:spcAft>
                <a:spcPts val="0"/>
              </a:spcAft>
              <a:buNone/>
              <a:defRPr sz="1867"/>
            </a:lvl8pPr>
            <a:lvl9pPr lvl="8" rtl="0">
              <a:lnSpc>
                <a:spcPct val="100000"/>
              </a:lnSpc>
              <a:spcBef>
                <a:spcPts val="0"/>
              </a:spcBef>
              <a:spcAft>
                <a:spcPts val="0"/>
              </a:spcAft>
              <a:buNone/>
              <a:defRPr sz="1867"/>
            </a:lvl9pPr>
          </a:lstStyle>
          <a:p>
            <a:r>
              <a:rPr lang="en-US"/>
              <a:t>Click to edit Master subtitle style</a:t>
            </a:r>
            <a:endParaRPr/>
          </a:p>
        </p:txBody>
      </p:sp>
      <p:sp>
        <p:nvSpPr>
          <p:cNvPr id="184" name="Google Shape;184;p24"/>
          <p:cNvSpPr txBox="1">
            <a:spLocks noGrp="1"/>
          </p:cNvSpPr>
          <p:nvPr>
            <p:ph type="subTitle" idx="19"/>
          </p:nvPr>
        </p:nvSpPr>
        <p:spPr>
          <a:xfrm>
            <a:off x="2586765" y="5441167"/>
            <a:ext cx="3509200" cy="70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lvl1pPr>
            <a:lvl2pPr lvl="1" rtl="0">
              <a:lnSpc>
                <a:spcPct val="100000"/>
              </a:lnSpc>
              <a:spcBef>
                <a:spcPts val="0"/>
              </a:spcBef>
              <a:spcAft>
                <a:spcPts val="0"/>
              </a:spcAft>
              <a:buNone/>
              <a:defRPr sz="1867"/>
            </a:lvl2pPr>
            <a:lvl3pPr lvl="2" rtl="0">
              <a:lnSpc>
                <a:spcPct val="100000"/>
              </a:lnSpc>
              <a:spcBef>
                <a:spcPts val="0"/>
              </a:spcBef>
              <a:spcAft>
                <a:spcPts val="0"/>
              </a:spcAft>
              <a:buNone/>
              <a:defRPr sz="1867"/>
            </a:lvl3pPr>
            <a:lvl4pPr lvl="3" rtl="0">
              <a:lnSpc>
                <a:spcPct val="100000"/>
              </a:lnSpc>
              <a:spcBef>
                <a:spcPts val="0"/>
              </a:spcBef>
              <a:spcAft>
                <a:spcPts val="0"/>
              </a:spcAft>
              <a:buNone/>
              <a:defRPr sz="1867"/>
            </a:lvl4pPr>
            <a:lvl5pPr lvl="4" rtl="0">
              <a:lnSpc>
                <a:spcPct val="100000"/>
              </a:lnSpc>
              <a:spcBef>
                <a:spcPts val="0"/>
              </a:spcBef>
              <a:spcAft>
                <a:spcPts val="0"/>
              </a:spcAft>
              <a:buNone/>
              <a:defRPr sz="1867"/>
            </a:lvl5pPr>
            <a:lvl6pPr lvl="5" rtl="0">
              <a:lnSpc>
                <a:spcPct val="100000"/>
              </a:lnSpc>
              <a:spcBef>
                <a:spcPts val="0"/>
              </a:spcBef>
              <a:spcAft>
                <a:spcPts val="0"/>
              </a:spcAft>
              <a:buNone/>
              <a:defRPr sz="1867"/>
            </a:lvl6pPr>
            <a:lvl7pPr lvl="6" rtl="0">
              <a:lnSpc>
                <a:spcPct val="100000"/>
              </a:lnSpc>
              <a:spcBef>
                <a:spcPts val="0"/>
              </a:spcBef>
              <a:spcAft>
                <a:spcPts val="0"/>
              </a:spcAft>
              <a:buNone/>
              <a:defRPr sz="1867"/>
            </a:lvl7pPr>
            <a:lvl8pPr lvl="7" rtl="0">
              <a:lnSpc>
                <a:spcPct val="100000"/>
              </a:lnSpc>
              <a:spcBef>
                <a:spcPts val="0"/>
              </a:spcBef>
              <a:spcAft>
                <a:spcPts val="0"/>
              </a:spcAft>
              <a:buNone/>
              <a:defRPr sz="1867"/>
            </a:lvl8pPr>
            <a:lvl9pPr lvl="8" rtl="0">
              <a:lnSpc>
                <a:spcPct val="100000"/>
              </a:lnSpc>
              <a:spcBef>
                <a:spcPts val="0"/>
              </a:spcBef>
              <a:spcAft>
                <a:spcPts val="0"/>
              </a:spcAft>
              <a:buNone/>
              <a:defRPr sz="1867"/>
            </a:lvl9pPr>
          </a:lstStyle>
          <a:p>
            <a:r>
              <a:rPr lang="en-US"/>
              <a:t>Click to edit Master subtitle style</a:t>
            </a:r>
            <a:endParaRPr/>
          </a:p>
        </p:txBody>
      </p:sp>
      <p:sp>
        <p:nvSpPr>
          <p:cNvPr id="185" name="Google Shape;185;p24"/>
          <p:cNvSpPr txBox="1">
            <a:spLocks noGrp="1"/>
          </p:cNvSpPr>
          <p:nvPr>
            <p:ph type="subTitle" idx="20"/>
          </p:nvPr>
        </p:nvSpPr>
        <p:spPr>
          <a:xfrm>
            <a:off x="7587165" y="4567017"/>
            <a:ext cx="3509200" cy="70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lvl1pPr>
            <a:lvl2pPr lvl="1" rtl="0">
              <a:lnSpc>
                <a:spcPct val="100000"/>
              </a:lnSpc>
              <a:spcBef>
                <a:spcPts val="0"/>
              </a:spcBef>
              <a:spcAft>
                <a:spcPts val="0"/>
              </a:spcAft>
              <a:buNone/>
              <a:defRPr sz="1867"/>
            </a:lvl2pPr>
            <a:lvl3pPr lvl="2" rtl="0">
              <a:lnSpc>
                <a:spcPct val="100000"/>
              </a:lnSpc>
              <a:spcBef>
                <a:spcPts val="0"/>
              </a:spcBef>
              <a:spcAft>
                <a:spcPts val="0"/>
              </a:spcAft>
              <a:buNone/>
              <a:defRPr sz="1867"/>
            </a:lvl3pPr>
            <a:lvl4pPr lvl="3" rtl="0">
              <a:lnSpc>
                <a:spcPct val="100000"/>
              </a:lnSpc>
              <a:spcBef>
                <a:spcPts val="0"/>
              </a:spcBef>
              <a:spcAft>
                <a:spcPts val="0"/>
              </a:spcAft>
              <a:buNone/>
              <a:defRPr sz="1867"/>
            </a:lvl4pPr>
            <a:lvl5pPr lvl="4" rtl="0">
              <a:lnSpc>
                <a:spcPct val="100000"/>
              </a:lnSpc>
              <a:spcBef>
                <a:spcPts val="0"/>
              </a:spcBef>
              <a:spcAft>
                <a:spcPts val="0"/>
              </a:spcAft>
              <a:buNone/>
              <a:defRPr sz="1867"/>
            </a:lvl5pPr>
            <a:lvl6pPr lvl="5" rtl="0">
              <a:lnSpc>
                <a:spcPct val="100000"/>
              </a:lnSpc>
              <a:spcBef>
                <a:spcPts val="0"/>
              </a:spcBef>
              <a:spcAft>
                <a:spcPts val="0"/>
              </a:spcAft>
              <a:buNone/>
              <a:defRPr sz="1867"/>
            </a:lvl6pPr>
            <a:lvl7pPr lvl="6" rtl="0">
              <a:lnSpc>
                <a:spcPct val="100000"/>
              </a:lnSpc>
              <a:spcBef>
                <a:spcPts val="0"/>
              </a:spcBef>
              <a:spcAft>
                <a:spcPts val="0"/>
              </a:spcAft>
              <a:buNone/>
              <a:defRPr sz="1867"/>
            </a:lvl7pPr>
            <a:lvl8pPr lvl="7" rtl="0">
              <a:lnSpc>
                <a:spcPct val="100000"/>
              </a:lnSpc>
              <a:spcBef>
                <a:spcPts val="0"/>
              </a:spcBef>
              <a:spcAft>
                <a:spcPts val="0"/>
              </a:spcAft>
              <a:buNone/>
              <a:defRPr sz="1867"/>
            </a:lvl8pPr>
            <a:lvl9pPr lvl="8" rtl="0">
              <a:lnSpc>
                <a:spcPct val="100000"/>
              </a:lnSpc>
              <a:spcBef>
                <a:spcPts val="0"/>
              </a:spcBef>
              <a:spcAft>
                <a:spcPts val="0"/>
              </a:spcAft>
              <a:buNone/>
              <a:defRPr sz="1867"/>
            </a:lvl9pPr>
          </a:lstStyle>
          <a:p>
            <a:r>
              <a:rPr lang="en-US"/>
              <a:t>Click to edit Master subtitle style</a:t>
            </a:r>
            <a:endParaRPr/>
          </a:p>
        </p:txBody>
      </p:sp>
      <p:sp>
        <p:nvSpPr>
          <p:cNvPr id="186" name="Google Shape;186;p24"/>
          <p:cNvSpPr txBox="1">
            <a:spLocks noGrp="1"/>
          </p:cNvSpPr>
          <p:nvPr>
            <p:ph type="subTitle" idx="21"/>
          </p:nvPr>
        </p:nvSpPr>
        <p:spPr>
          <a:xfrm>
            <a:off x="7587165" y="3692867"/>
            <a:ext cx="3509200" cy="70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lvl1pPr>
            <a:lvl2pPr lvl="1" rtl="0">
              <a:lnSpc>
                <a:spcPct val="100000"/>
              </a:lnSpc>
              <a:spcBef>
                <a:spcPts val="0"/>
              </a:spcBef>
              <a:spcAft>
                <a:spcPts val="0"/>
              </a:spcAft>
              <a:buNone/>
              <a:defRPr sz="1867"/>
            </a:lvl2pPr>
            <a:lvl3pPr lvl="2" rtl="0">
              <a:lnSpc>
                <a:spcPct val="100000"/>
              </a:lnSpc>
              <a:spcBef>
                <a:spcPts val="0"/>
              </a:spcBef>
              <a:spcAft>
                <a:spcPts val="0"/>
              </a:spcAft>
              <a:buNone/>
              <a:defRPr sz="1867"/>
            </a:lvl3pPr>
            <a:lvl4pPr lvl="3" rtl="0">
              <a:lnSpc>
                <a:spcPct val="100000"/>
              </a:lnSpc>
              <a:spcBef>
                <a:spcPts val="0"/>
              </a:spcBef>
              <a:spcAft>
                <a:spcPts val="0"/>
              </a:spcAft>
              <a:buNone/>
              <a:defRPr sz="1867"/>
            </a:lvl4pPr>
            <a:lvl5pPr lvl="4" rtl="0">
              <a:lnSpc>
                <a:spcPct val="100000"/>
              </a:lnSpc>
              <a:spcBef>
                <a:spcPts val="0"/>
              </a:spcBef>
              <a:spcAft>
                <a:spcPts val="0"/>
              </a:spcAft>
              <a:buNone/>
              <a:defRPr sz="1867"/>
            </a:lvl5pPr>
            <a:lvl6pPr lvl="5" rtl="0">
              <a:lnSpc>
                <a:spcPct val="100000"/>
              </a:lnSpc>
              <a:spcBef>
                <a:spcPts val="0"/>
              </a:spcBef>
              <a:spcAft>
                <a:spcPts val="0"/>
              </a:spcAft>
              <a:buNone/>
              <a:defRPr sz="1867"/>
            </a:lvl6pPr>
            <a:lvl7pPr lvl="6" rtl="0">
              <a:lnSpc>
                <a:spcPct val="100000"/>
              </a:lnSpc>
              <a:spcBef>
                <a:spcPts val="0"/>
              </a:spcBef>
              <a:spcAft>
                <a:spcPts val="0"/>
              </a:spcAft>
              <a:buNone/>
              <a:defRPr sz="1867"/>
            </a:lvl7pPr>
            <a:lvl8pPr lvl="7" rtl="0">
              <a:lnSpc>
                <a:spcPct val="100000"/>
              </a:lnSpc>
              <a:spcBef>
                <a:spcPts val="0"/>
              </a:spcBef>
              <a:spcAft>
                <a:spcPts val="0"/>
              </a:spcAft>
              <a:buNone/>
              <a:defRPr sz="1867"/>
            </a:lvl8pPr>
            <a:lvl9pPr lvl="8" rtl="0">
              <a:lnSpc>
                <a:spcPct val="100000"/>
              </a:lnSpc>
              <a:spcBef>
                <a:spcPts val="0"/>
              </a:spcBef>
              <a:spcAft>
                <a:spcPts val="0"/>
              </a:spcAft>
              <a:buNone/>
              <a:defRPr sz="1867"/>
            </a:lvl9pPr>
          </a:lstStyle>
          <a:p>
            <a:r>
              <a:rPr lang="en-US"/>
              <a:t>Click to edit Master subtitle style</a:t>
            </a:r>
            <a:endParaRPr/>
          </a:p>
        </p:txBody>
      </p:sp>
      <p:sp>
        <p:nvSpPr>
          <p:cNvPr id="187" name="Google Shape;187;p24"/>
          <p:cNvSpPr txBox="1">
            <a:spLocks noGrp="1"/>
          </p:cNvSpPr>
          <p:nvPr>
            <p:ph type="subTitle" idx="22"/>
          </p:nvPr>
        </p:nvSpPr>
        <p:spPr>
          <a:xfrm>
            <a:off x="2586765" y="3692867"/>
            <a:ext cx="3509200" cy="70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lvl1pPr>
            <a:lvl2pPr lvl="1" rtl="0">
              <a:lnSpc>
                <a:spcPct val="100000"/>
              </a:lnSpc>
              <a:spcBef>
                <a:spcPts val="0"/>
              </a:spcBef>
              <a:spcAft>
                <a:spcPts val="0"/>
              </a:spcAft>
              <a:buNone/>
              <a:defRPr sz="1867"/>
            </a:lvl2pPr>
            <a:lvl3pPr lvl="2" rtl="0">
              <a:lnSpc>
                <a:spcPct val="100000"/>
              </a:lnSpc>
              <a:spcBef>
                <a:spcPts val="0"/>
              </a:spcBef>
              <a:spcAft>
                <a:spcPts val="0"/>
              </a:spcAft>
              <a:buNone/>
              <a:defRPr sz="1867"/>
            </a:lvl3pPr>
            <a:lvl4pPr lvl="3" rtl="0">
              <a:lnSpc>
                <a:spcPct val="100000"/>
              </a:lnSpc>
              <a:spcBef>
                <a:spcPts val="0"/>
              </a:spcBef>
              <a:spcAft>
                <a:spcPts val="0"/>
              </a:spcAft>
              <a:buNone/>
              <a:defRPr sz="1867"/>
            </a:lvl4pPr>
            <a:lvl5pPr lvl="4" rtl="0">
              <a:lnSpc>
                <a:spcPct val="100000"/>
              </a:lnSpc>
              <a:spcBef>
                <a:spcPts val="0"/>
              </a:spcBef>
              <a:spcAft>
                <a:spcPts val="0"/>
              </a:spcAft>
              <a:buNone/>
              <a:defRPr sz="1867"/>
            </a:lvl5pPr>
            <a:lvl6pPr lvl="5" rtl="0">
              <a:lnSpc>
                <a:spcPct val="100000"/>
              </a:lnSpc>
              <a:spcBef>
                <a:spcPts val="0"/>
              </a:spcBef>
              <a:spcAft>
                <a:spcPts val="0"/>
              </a:spcAft>
              <a:buNone/>
              <a:defRPr sz="1867"/>
            </a:lvl6pPr>
            <a:lvl7pPr lvl="6" rtl="0">
              <a:lnSpc>
                <a:spcPct val="100000"/>
              </a:lnSpc>
              <a:spcBef>
                <a:spcPts val="0"/>
              </a:spcBef>
              <a:spcAft>
                <a:spcPts val="0"/>
              </a:spcAft>
              <a:buNone/>
              <a:defRPr sz="1867"/>
            </a:lvl7pPr>
            <a:lvl8pPr lvl="7" rtl="0">
              <a:lnSpc>
                <a:spcPct val="100000"/>
              </a:lnSpc>
              <a:spcBef>
                <a:spcPts val="0"/>
              </a:spcBef>
              <a:spcAft>
                <a:spcPts val="0"/>
              </a:spcAft>
              <a:buNone/>
              <a:defRPr sz="1867"/>
            </a:lvl8pPr>
            <a:lvl9pPr lvl="8" rtl="0">
              <a:lnSpc>
                <a:spcPct val="100000"/>
              </a:lnSpc>
              <a:spcBef>
                <a:spcPts val="0"/>
              </a:spcBef>
              <a:spcAft>
                <a:spcPts val="0"/>
              </a:spcAft>
              <a:buNone/>
              <a:defRPr sz="1867"/>
            </a:lvl9pPr>
          </a:lstStyle>
          <a:p>
            <a:r>
              <a:rPr lang="en-US"/>
              <a:t>Click to edit Master subtitle style</a:t>
            </a:r>
            <a:endParaRPr/>
          </a:p>
        </p:txBody>
      </p:sp>
      <p:sp>
        <p:nvSpPr>
          <p:cNvPr id="188" name="Google Shape;188;p24"/>
          <p:cNvSpPr txBox="1">
            <a:spLocks noGrp="1"/>
          </p:cNvSpPr>
          <p:nvPr>
            <p:ph type="subTitle" idx="23"/>
          </p:nvPr>
        </p:nvSpPr>
        <p:spPr>
          <a:xfrm>
            <a:off x="2586765" y="4567016"/>
            <a:ext cx="3509200" cy="70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lvl1pPr>
            <a:lvl2pPr lvl="1" rtl="0">
              <a:lnSpc>
                <a:spcPct val="100000"/>
              </a:lnSpc>
              <a:spcBef>
                <a:spcPts val="0"/>
              </a:spcBef>
              <a:spcAft>
                <a:spcPts val="0"/>
              </a:spcAft>
              <a:buNone/>
              <a:defRPr sz="1867"/>
            </a:lvl2pPr>
            <a:lvl3pPr lvl="2" rtl="0">
              <a:lnSpc>
                <a:spcPct val="100000"/>
              </a:lnSpc>
              <a:spcBef>
                <a:spcPts val="0"/>
              </a:spcBef>
              <a:spcAft>
                <a:spcPts val="0"/>
              </a:spcAft>
              <a:buNone/>
              <a:defRPr sz="1867"/>
            </a:lvl3pPr>
            <a:lvl4pPr lvl="3" rtl="0">
              <a:lnSpc>
                <a:spcPct val="100000"/>
              </a:lnSpc>
              <a:spcBef>
                <a:spcPts val="0"/>
              </a:spcBef>
              <a:spcAft>
                <a:spcPts val="0"/>
              </a:spcAft>
              <a:buNone/>
              <a:defRPr sz="1867"/>
            </a:lvl4pPr>
            <a:lvl5pPr lvl="4" rtl="0">
              <a:lnSpc>
                <a:spcPct val="100000"/>
              </a:lnSpc>
              <a:spcBef>
                <a:spcPts val="0"/>
              </a:spcBef>
              <a:spcAft>
                <a:spcPts val="0"/>
              </a:spcAft>
              <a:buNone/>
              <a:defRPr sz="1867"/>
            </a:lvl5pPr>
            <a:lvl6pPr lvl="5" rtl="0">
              <a:lnSpc>
                <a:spcPct val="100000"/>
              </a:lnSpc>
              <a:spcBef>
                <a:spcPts val="0"/>
              </a:spcBef>
              <a:spcAft>
                <a:spcPts val="0"/>
              </a:spcAft>
              <a:buNone/>
              <a:defRPr sz="1867"/>
            </a:lvl6pPr>
            <a:lvl7pPr lvl="6" rtl="0">
              <a:lnSpc>
                <a:spcPct val="100000"/>
              </a:lnSpc>
              <a:spcBef>
                <a:spcPts val="0"/>
              </a:spcBef>
              <a:spcAft>
                <a:spcPts val="0"/>
              </a:spcAft>
              <a:buNone/>
              <a:defRPr sz="1867"/>
            </a:lvl7pPr>
            <a:lvl8pPr lvl="7" rtl="0">
              <a:lnSpc>
                <a:spcPct val="100000"/>
              </a:lnSpc>
              <a:spcBef>
                <a:spcPts val="0"/>
              </a:spcBef>
              <a:spcAft>
                <a:spcPts val="0"/>
              </a:spcAft>
              <a:buNone/>
              <a:defRPr sz="1867"/>
            </a:lvl8pPr>
            <a:lvl9pPr lvl="8" rtl="0">
              <a:lnSpc>
                <a:spcPct val="100000"/>
              </a:lnSpc>
              <a:spcBef>
                <a:spcPts val="0"/>
              </a:spcBef>
              <a:spcAft>
                <a:spcPts val="0"/>
              </a:spcAft>
              <a:buNone/>
              <a:defRPr sz="1867"/>
            </a:lvl9pPr>
          </a:lstStyle>
          <a:p>
            <a:r>
              <a:rPr lang="en-US"/>
              <a:t>Click to edit Master subtitle style</a:t>
            </a:r>
            <a:endParaRPr/>
          </a:p>
        </p:txBody>
      </p:sp>
      <p:pic>
        <p:nvPicPr>
          <p:cNvPr id="189" name="Google Shape;189;p24"/>
          <p:cNvPicPr preferRelativeResize="0"/>
          <p:nvPr/>
        </p:nvPicPr>
        <p:blipFill rotWithShape="1">
          <a:blip r:embed="rId2">
            <a:alphaModFix/>
          </a:blip>
          <a:srcRect l="68379" r="30364"/>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9917082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90"/>
        <p:cNvGrpSpPr/>
        <p:nvPr/>
      </p:nvGrpSpPr>
      <p:grpSpPr>
        <a:xfrm>
          <a:off x="0" y="0"/>
          <a:ext cx="0" cy="0"/>
          <a:chOff x="0" y="0"/>
          <a:chExt cx="0" cy="0"/>
        </a:xfrm>
      </p:grpSpPr>
      <p:grpSp>
        <p:nvGrpSpPr>
          <p:cNvPr id="191" name="Google Shape;191;p25"/>
          <p:cNvGrpSpPr/>
          <p:nvPr/>
        </p:nvGrpSpPr>
        <p:grpSpPr>
          <a:xfrm>
            <a:off x="1108234" y="724000"/>
            <a:ext cx="9975543" cy="5425435"/>
            <a:chOff x="831175" y="543000"/>
            <a:chExt cx="7481657" cy="4069076"/>
          </a:xfrm>
        </p:grpSpPr>
        <p:pic>
          <p:nvPicPr>
            <p:cNvPr id="192" name="Google Shape;192;p25"/>
            <p:cNvPicPr preferRelativeResize="0"/>
            <p:nvPr/>
          </p:nvPicPr>
          <p:blipFill rotWithShape="1">
            <a:blip r:embed="rId2">
              <a:alphaModFix/>
            </a:blip>
            <a:srcRect l="28441" r="70584"/>
            <a:stretch/>
          </p:blipFill>
          <p:spPr>
            <a:xfrm>
              <a:off x="831175" y="543000"/>
              <a:ext cx="70499" cy="4069076"/>
            </a:xfrm>
            <a:prstGeom prst="rect">
              <a:avLst/>
            </a:prstGeom>
            <a:noFill/>
            <a:ln>
              <a:noFill/>
            </a:ln>
          </p:spPr>
        </p:pic>
        <p:pic>
          <p:nvPicPr>
            <p:cNvPr id="193" name="Google Shape;193;p25"/>
            <p:cNvPicPr preferRelativeResize="0"/>
            <p:nvPr/>
          </p:nvPicPr>
          <p:blipFill rotWithShape="1">
            <a:blip r:embed="rId2">
              <a:alphaModFix/>
            </a:blip>
            <a:srcRect l="49512" r="49512"/>
            <a:stretch/>
          </p:blipFill>
          <p:spPr>
            <a:xfrm flipH="1">
              <a:off x="8242332" y="543000"/>
              <a:ext cx="70499" cy="4069076"/>
            </a:xfrm>
            <a:prstGeom prst="rect">
              <a:avLst/>
            </a:prstGeom>
            <a:noFill/>
            <a:ln>
              <a:noFill/>
            </a:ln>
          </p:spPr>
        </p:pic>
      </p:grpSp>
      <p:sp>
        <p:nvSpPr>
          <p:cNvPr id="194" name="Google Shape;194;p25"/>
          <p:cNvSpPr txBox="1">
            <a:spLocks noGrp="1"/>
          </p:cNvSpPr>
          <p:nvPr>
            <p:ph type="title" hasCustomPrompt="1"/>
          </p:nvPr>
        </p:nvSpPr>
        <p:spPr>
          <a:xfrm>
            <a:off x="1563028" y="3154357"/>
            <a:ext cx="2816400" cy="99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5000"/>
              <a:buNone/>
              <a:defRPr sz="5333">
                <a:solidFill>
                  <a:schemeClr val="dk1"/>
                </a:solidFill>
              </a:defRPr>
            </a:lvl1pPr>
            <a:lvl2pPr lvl="1" rtl="0">
              <a:spcBef>
                <a:spcPts val="0"/>
              </a:spcBef>
              <a:spcAft>
                <a:spcPts val="0"/>
              </a:spcAft>
              <a:buClr>
                <a:schemeClr val="dk1"/>
              </a:buClr>
              <a:buSzPts val="5000"/>
              <a:buNone/>
              <a:defRPr sz="6667">
                <a:solidFill>
                  <a:schemeClr val="dk1"/>
                </a:solidFill>
              </a:defRPr>
            </a:lvl2pPr>
            <a:lvl3pPr lvl="2" rtl="0">
              <a:spcBef>
                <a:spcPts val="0"/>
              </a:spcBef>
              <a:spcAft>
                <a:spcPts val="0"/>
              </a:spcAft>
              <a:buClr>
                <a:schemeClr val="dk1"/>
              </a:buClr>
              <a:buSzPts val="5000"/>
              <a:buNone/>
              <a:defRPr sz="6667">
                <a:solidFill>
                  <a:schemeClr val="dk1"/>
                </a:solidFill>
              </a:defRPr>
            </a:lvl3pPr>
            <a:lvl4pPr lvl="3" rtl="0">
              <a:spcBef>
                <a:spcPts val="0"/>
              </a:spcBef>
              <a:spcAft>
                <a:spcPts val="0"/>
              </a:spcAft>
              <a:buClr>
                <a:schemeClr val="dk1"/>
              </a:buClr>
              <a:buSzPts val="5000"/>
              <a:buNone/>
              <a:defRPr sz="6667">
                <a:solidFill>
                  <a:schemeClr val="dk1"/>
                </a:solidFill>
              </a:defRPr>
            </a:lvl4pPr>
            <a:lvl5pPr lvl="4" rtl="0">
              <a:spcBef>
                <a:spcPts val="0"/>
              </a:spcBef>
              <a:spcAft>
                <a:spcPts val="0"/>
              </a:spcAft>
              <a:buClr>
                <a:schemeClr val="dk1"/>
              </a:buClr>
              <a:buSzPts val="5000"/>
              <a:buNone/>
              <a:defRPr sz="6667">
                <a:solidFill>
                  <a:schemeClr val="dk1"/>
                </a:solidFill>
              </a:defRPr>
            </a:lvl5pPr>
            <a:lvl6pPr lvl="5" rtl="0">
              <a:spcBef>
                <a:spcPts val="0"/>
              </a:spcBef>
              <a:spcAft>
                <a:spcPts val="0"/>
              </a:spcAft>
              <a:buClr>
                <a:schemeClr val="dk1"/>
              </a:buClr>
              <a:buSzPts val="5000"/>
              <a:buNone/>
              <a:defRPr sz="6667">
                <a:solidFill>
                  <a:schemeClr val="dk1"/>
                </a:solidFill>
              </a:defRPr>
            </a:lvl6pPr>
            <a:lvl7pPr lvl="6" rtl="0">
              <a:spcBef>
                <a:spcPts val="0"/>
              </a:spcBef>
              <a:spcAft>
                <a:spcPts val="0"/>
              </a:spcAft>
              <a:buClr>
                <a:schemeClr val="dk1"/>
              </a:buClr>
              <a:buSzPts val="5000"/>
              <a:buNone/>
              <a:defRPr sz="6667">
                <a:solidFill>
                  <a:schemeClr val="dk1"/>
                </a:solidFill>
              </a:defRPr>
            </a:lvl7pPr>
            <a:lvl8pPr lvl="7" rtl="0">
              <a:spcBef>
                <a:spcPts val="0"/>
              </a:spcBef>
              <a:spcAft>
                <a:spcPts val="0"/>
              </a:spcAft>
              <a:buClr>
                <a:schemeClr val="dk1"/>
              </a:buClr>
              <a:buSzPts val="5000"/>
              <a:buNone/>
              <a:defRPr sz="6667">
                <a:solidFill>
                  <a:schemeClr val="dk1"/>
                </a:solidFill>
              </a:defRPr>
            </a:lvl8pPr>
            <a:lvl9pPr lvl="8" rtl="0">
              <a:spcBef>
                <a:spcPts val="0"/>
              </a:spcBef>
              <a:spcAft>
                <a:spcPts val="0"/>
              </a:spcAft>
              <a:buClr>
                <a:schemeClr val="dk1"/>
              </a:buClr>
              <a:buSzPts val="5000"/>
              <a:buNone/>
              <a:defRPr sz="6667">
                <a:solidFill>
                  <a:schemeClr val="dk1"/>
                </a:solidFill>
              </a:defRPr>
            </a:lvl9pPr>
          </a:lstStyle>
          <a:p>
            <a:r>
              <a:t>xx%</a:t>
            </a:r>
          </a:p>
        </p:txBody>
      </p:sp>
      <p:sp>
        <p:nvSpPr>
          <p:cNvPr id="195" name="Google Shape;195;p25"/>
          <p:cNvSpPr txBox="1">
            <a:spLocks noGrp="1"/>
          </p:cNvSpPr>
          <p:nvPr>
            <p:ph type="subTitle" idx="1"/>
          </p:nvPr>
        </p:nvSpPr>
        <p:spPr>
          <a:xfrm>
            <a:off x="1563028" y="4187464"/>
            <a:ext cx="2816400" cy="994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2133"/>
            </a:lvl1pPr>
            <a:lvl2pPr lvl="1" algn="ctr">
              <a:spcBef>
                <a:spcPts val="0"/>
              </a:spcBef>
              <a:spcAft>
                <a:spcPts val="0"/>
              </a:spcAft>
              <a:buNone/>
              <a:defRPr sz="2133"/>
            </a:lvl2pPr>
            <a:lvl3pPr lvl="2" algn="ctr">
              <a:spcBef>
                <a:spcPts val="0"/>
              </a:spcBef>
              <a:spcAft>
                <a:spcPts val="0"/>
              </a:spcAft>
              <a:buNone/>
              <a:defRPr sz="2133"/>
            </a:lvl3pPr>
            <a:lvl4pPr lvl="3" algn="ctr">
              <a:spcBef>
                <a:spcPts val="0"/>
              </a:spcBef>
              <a:spcAft>
                <a:spcPts val="0"/>
              </a:spcAft>
              <a:buNone/>
              <a:defRPr sz="2133"/>
            </a:lvl4pPr>
            <a:lvl5pPr lvl="4" algn="ctr">
              <a:spcBef>
                <a:spcPts val="0"/>
              </a:spcBef>
              <a:spcAft>
                <a:spcPts val="0"/>
              </a:spcAft>
              <a:buNone/>
              <a:defRPr sz="2133"/>
            </a:lvl5pPr>
            <a:lvl6pPr lvl="5" algn="ctr">
              <a:spcBef>
                <a:spcPts val="0"/>
              </a:spcBef>
              <a:spcAft>
                <a:spcPts val="0"/>
              </a:spcAft>
              <a:buNone/>
              <a:defRPr sz="2133"/>
            </a:lvl6pPr>
            <a:lvl7pPr lvl="6" algn="ctr">
              <a:spcBef>
                <a:spcPts val="0"/>
              </a:spcBef>
              <a:spcAft>
                <a:spcPts val="0"/>
              </a:spcAft>
              <a:buNone/>
              <a:defRPr sz="2133"/>
            </a:lvl7pPr>
            <a:lvl8pPr lvl="7" algn="ctr">
              <a:spcBef>
                <a:spcPts val="0"/>
              </a:spcBef>
              <a:spcAft>
                <a:spcPts val="0"/>
              </a:spcAft>
              <a:buNone/>
              <a:defRPr sz="2133"/>
            </a:lvl8pPr>
            <a:lvl9pPr lvl="8" algn="ctr">
              <a:spcBef>
                <a:spcPts val="0"/>
              </a:spcBef>
              <a:spcAft>
                <a:spcPts val="0"/>
              </a:spcAft>
              <a:buNone/>
              <a:defRPr sz="2133"/>
            </a:lvl9pPr>
          </a:lstStyle>
          <a:p>
            <a:r>
              <a:rPr lang="en-US"/>
              <a:t>Click to edit Master subtitle style</a:t>
            </a:r>
            <a:endParaRPr/>
          </a:p>
        </p:txBody>
      </p:sp>
      <p:sp>
        <p:nvSpPr>
          <p:cNvPr id="196" name="Google Shape;196;p25"/>
          <p:cNvSpPr txBox="1">
            <a:spLocks noGrp="1"/>
          </p:cNvSpPr>
          <p:nvPr>
            <p:ph type="title" idx="2" hasCustomPrompt="1"/>
          </p:nvPr>
        </p:nvSpPr>
        <p:spPr>
          <a:xfrm>
            <a:off x="4687801" y="3154357"/>
            <a:ext cx="2816400" cy="99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5000"/>
              <a:buNone/>
              <a:defRPr sz="5333">
                <a:solidFill>
                  <a:schemeClr val="dk1"/>
                </a:solidFill>
              </a:defRPr>
            </a:lvl1pPr>
            <a:lvl2pPr lvl="1" rtl="0">
              <a:spcBef>
                <a:spcPts val="0"/>
              </a:spcBef>
              <a:spcAft>
                <a:spcPts val="0"/>
              </a:spcAft>
              <a:buClr>
                <a:schemeClr val="dk1"/>
              </a:buClr>
              <a:buSzPts val="5000"/>
              <a:buNone/>
              <a:defRPr sz="6667">
                <a:solidFill>
                  <a:schemeClr val="dk1"/>
                </a:solidFill>
              </a:defRPr>
            </a:lvl2pPr>
            <a:lvl3pPr lvl="2" rtl="0">
              <a:spcBef>
                <a:spcPts val="0"/>
              </a:spcBef>
              <a:spcAft>
                <a:spcPts val="0"/>
              </a:spcAft>
              <a:buClr>
                <a:schemeClr val="dk1"/>
              </a:buClr>
              <a:buSzPts val="5000"/>
              <a:buNone/>
              <a:defRPr sz="6667">
                <a:solidFill>
                  <a:schemeClr val="dk1"/>
                </a:solidFill>
              </a:defRPr>
            </a:lvl3pPr>
            <a:lvl4pPr lvl="3" rtl="0">
              <a:spcBef>
                <a:spcPts val="0"/>
              </a:spcBef>
              <a:spcAft>
                <a:spcPts val="0"/>
              </a:spcAft>
              <a:buClr>
                <a:schemeClr val="dk1"/>
              </a:buClr>
              <a:buSzPts val="5000"/>
              <a:buNone/>
              <a:defRPr sz="6667">
                <a:solidFill>
                  <a:schemeClr val="dk1"/>
                </a:solidFill>
              </a:defRPr>
            </a:lvl4pPr>
            <a:lvl5pPr lvl="4" rtl="0">
              <a:spcBef>
                <a:spcPts val="0"/>
              </a:spcBef>
              <a:spcAft>
                <a:spcPts val="0"/>
              </a:spcAft>
              <a:buClr>
                <a:schemeClr val="dk1"/>
              </a:buClr>
              <a:buSzPts val="5000"/>
              <a:buNone/>
              <a:defRPr sz="6667">
                <a:solidFill>
                  <a:schemeClr val="dk1"/>
                </a:solidFill>
              </a:defRPr>
            </a:lvl5pPr>
            <a:lvl6pPr lvl="5" rtl="0">
              <a:spcBef>
                <a:spcPts val="0"/>
              </a:spcBef>
              <a:spcAft>
                <a:spcPts val="0"/>
              </a:spcAft>
              <a:buClr>
                <a:schemeClr val="dk1"/>
              </a:buClr>
              <a:buSzPts val="5000"/>
              <a:buNone/>
              <a:defRPr sz="6667">
                <a:solidFill>
                  <a:schemeClr val="dk1"/>
                </a:solidFill>
              </a:defRPr>
            </a:lvl6pPr>
            <a:lvl7pPr lvl="6" rtl="0">
              <a:spcBef>
                <a:spcPts val="0"/>
              </a:spcBef>
              <a:spcAft>
                <a:spcPts val="0"/>
              </a:spcAft>
              <a:buClr>
                <a:schemeClr val="dk1"/>
              </a:buClr>
              <a:buSzPts val="5000"/>
              <a:buNone/>
              <a:defRPr sz="6667">
                <a:solidFill>
                  <a:schemeClr val="dk1"/>
                </a:solidFill>
              </a:defRPr>
            </a:lvl7pPr>
            <a:lvl8pPr lvl="7" rtl="0">
              <a:spcBef>
                <a:spcPts val="0"/>
              </a:spcBef>
              <a:spcAft>
                <a:spcPts val="0"/>
              </a:spcAft>
              <a:buClr>
                <a:schemeClr val="dk1"/>
              </a:buClr>
              <a:buSzPts val="5000"/>
              <a:buNone/>
              <a:defRPr sz="6667">
                <a:solidFill>
                  <a:schemeClr val="dk1"/>
                </a:solidFill>
              </a:defRPr>
            </a:lvl8pPr>
            <a:lvl9pPr lvl="8" rtl="0">
              <a:spcBef>
                <a:spcPts val="0"/>
              </a:spcBef>
              <a:spcAft>
                <a:spcPts val="0"/>
              </a:spcAft>
              <a:buClr>
                <a:schemeClr val="dk1"/>
              </a:buClr>
              <a:buSzPts val="5000"/>
              <a:buNone/>
              <a:defRPr sz="6667">
                <a:solidFill>
                  <a:schemeClr val="dk1"/>
                </a:solidFill>
              </a:defRPr>
            </a:lvl9pPr>
          </a:lstStyle>
          <a:p>
            <a:r>
              <a:t>xx%</a:t>
            </a:r>
          </a:p>
        </p:txBody>
      </p:sp>
      <p:sp>
        <p:nvSpPr>
          <p:cNvPr id="197" name="Google Shape;197;p25"/>
          <p:cNvSpPr txBox="1">
            <a:spLocks noGrp="1"/>
          </p:cNvSpPr>
          <p:nvPr>
            <p:ph type="subTitle" idx="3"/>
          </p:nvPr>
        </p:nvSpPr>
        <p:spPr>
          <a:xfrm>
            <a:off x="4687801" y="4187464"/>
            <a:ext cx="2816400" cy="99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r>
              <a:rPr lang="en-US"/>
              <a:t>Click to edit Master subtitle style</a:t>
            </a:r>
            <a:endParaRPr/>
          </a:p>
        </p:txBody>
      </p:sp>
      <p:sp>
        <p:nvSpPr>
          <p:cNvPr id="198" name="Google Shape;198;p25"/>
          <p:cNvSpPr txBox="1">
            <a:spLocks noGrp="1"/>
          </p:cNvSpPr>
          <p:nvPr>
            <p:ph type="title" idx="4" hasCustomPrompt="1"/>
          </p:nvPr>
        </p:nvSpPr>
        <p:spPr>
          <a:xfrm>
            <a:off x="7812568" y="3154357"/>
            <a:ext cx="2816400" cy="99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5000"/>
              <a:buNone/>
              <a:defRPr sz="5333">
                <a:solidFill>
                  <a:schemeClr val="dk1"/>
                </a:solidFill>
              </a:defRPr>
            </a:lvl1pPr>
            <a:lvl2pPr lvl="1" rtl="0">
              <a:spcBef>
                <a:spcPts val="0"/>
              </a:spcBef>
              <a:spcAft>
                <a:spcPts val="0"/>
              </a:spcAft>
              <a:buClr>
                <a:schemeClr val="dk1"/>
              </a:buClr>
              <a:buSzPts val="5000"/>
              <a:buNone/>
              <a:defRPr sz="6667">
                <a:solidFill>
                  <a:schemeClr val="dk1"/>
                </a:solidFill>
              </a:defRPr>
            </a:lvl2pPr>
            <a:lvl3pPr lvl="2" rtl="0">
              <a:spcBef>
                <a:spcPts val="0"/>
              </a:spcBef>
              <a:spcAft>
                <a:spcPts val="0"/>
              </a:spcAft>
              <a:buClr>
                <a:schemeClr val="dk1"/>
              </a:buClr>
              <a:buSzPts val="5000"/>
              <a:buNone/>
              <a:defRPr sz="6667">
                <a:solidFill>
                  <a:schemeClr val="dk1"/>
                </a:solidFill>
              </a:defRPr>
            </a:lvl3pPr>
            <a:lvl4pPr lvl="3" rtl="0">
              <a:spcBef>
                <a:spcPts val="0"/>
              </a:spcBef>
              <a:spcAft>
                <a:spcPts val="0"/>
              </a:spcAft>
              <a:buClr>
                <a:schemeClr val="dk1"/>
              </a:buClr>
              <a:buSzPts val="5000"/>
              <a:buNone/>
              <a:defRPr sz="6667">
                <a:solidFill>
                  <a:schemeClr val="dk1"/>
                </a:solidFill>
              </a:defRPr>
            </a:lvl4pPr>
            <a:lvl5pPr lvl="4" rtl="0">
              <a:spcBef>
                <a:spcPts val="0"/>
              </a:spcBef>
              <a:spcAft>
                <a:spcPts val="0"/>
              </a:spcAft>
              <a:buClr>
                <a:schemeClr val="dk1"/>
              </a:buClr>
              <a:buSzPts val="5000"/>
              <a:buNone/>
              <a:defRPr sz="6667">
                <a:solidFill>
                  <a:schemeClr val="dk1"/>
                </a:solidFill>
              </a:defRPr>
            </a:lvl5pPr>
            <a:lvl6pPr lvl="5" rtl="0">
              <a:spcBef>
                <a:spcPts val="0"/>
              </a:spcBef>
              <a:spcAft>
                <a:spcPts val="0"/>
              </a:spcAft>
              <a:buClr>
                <a:schemeClr val="dk1"/>
              </a:buClr>
              <a:buSzPts val="5000"/>
              <a:buNone/>
              <a:defRPr sz="6667">
                <a:solidFill>
                  <a:schemeClr val="dk1"/>
                </a:solidFill>
              </a:defRPr>
            </a:lvl6pPr>
            <a:lvl7pPr lvl="6" rtl="0">
              <a:spcBef>
                <a:spcPts val="0"/>
              </a:spcBef>
              <a:spcAft>
                <a:spcPts val="0"/>
              </a:spcAft>
              <a:buClr>
                <a:schemeClr val="dk1"/>
              </a:buClr>
              <a:buSzPts val="5000"/>
              <a:buNone/>
              <a:defRPr sz="6667">
                <a:solidFill>
                  <a:schemeClr val="dk1"/>
                </a:solidFill>
              </a:defRPr>
            </a:lvl7pPr>
            <a:lvl8pPr lvl="7" rtl="0">
              <a:spcBef>
                <a:spcPts val="0"/>
              </a:spcBef>
              <a:spcAft>
                <a:spcPts val="0"/>
              </a:spcAft>
              <a:buClr>
                <a:schemeClr val="dk1"/>
              </a:buClr>
              <a:buSzPts val="5000"/>
              <a:buNone/>
              <a:defRPr sz="6667">
                <a:solidFill>
                  <a:schemeClr val="dk1"/>
                </a:solidFill>
              </a:defRPr>
            </a:lvl8pPr>
            <a:lvl9pPr lvl="8" rtl="0">
              <a:spcBef>
                <a:spcPts val="0"/>
              </a:spcBef>
              <a:spcAft>
                <a:spcPts val="0"/>
              </a:spcAft>
              <a:buClr>
                <a:schemeClr val="dk1"/>
              </a:buClr>
              <a:buSzPts val="5000"/>
              <a:buNone/>
              <a:defRPr sz="6667">
                <a:solidFill>
                  <a:schemeClr val="dk1"/>
                </a:solidFill>
              </a:defRPr>
            </a:lvl9pPr>
          </a:lstStyle>
          <a:p>
            <a:r>
              <a:t>xx%</a:t>
            </a:r>
          </a:p>
        </p:txBody>
      </p:sp>
      <p:sp>
        <p:nvSpPr>
          <p:cNvPr id="199" name="Google Shape;199;p25"/>
          <p:cNvSpPr txBox="1">
            <a:spLocks noGrp="1"/>
          </p:cNvSpPr>
          <p:nvPr>
            <p:ph type="subTitle" idx="5"/>
          </p:nvPr>
        </p:nvSpPr>
        <p:spPr>
          <a:xfrm>
            <a:off x="7812568" y="4187464"/>
            <a:ext cx="2816400" cy="994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r>
              <a:rPr lang="en-US"/>
              <a:t>Click to edit Master subtitle style</a:t>
            </a:r>
            <a:endParaRPr/>
          </a:p>
        </p:txBody>
      </p:sp>
    </p:spTree>
    <p:extLst>
      <p:ext uri="{BB962C8B-B14F-4D97-AF65-F5344CB8AC3E}">
        <p14:creationId xmlns:p14="http://schemas.microsoft.com/office/powerpoint/2010/main" val="18676550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00"/>
        <p:cNvGrpSpPr/>
        <p:nvPr/>
      </p:nvGrpSpPr>
      <p:grpSpPr>
        <a:xfrm>
          <a:off x="0" y="0"/>
          <a:ext cx="0" cy="0"/>
          <a:chOff x="0" y="0"/>
          <a:chExt cx="0" cy="0"/>
        </a:xfrm>
      </p:grpSpPr>
      <p:sp>
        <p:nvSpPr>
          <p:cNvPr id="201" name="Google Shape;201;p26"/>
          <p:cNvSpPr txBox="1">
            <a:spLocks noGrp="1"/>
          </p:cNvSpPr>
          <p:nvPr>
            <p:ph type="body" idx="1"/>
          </p:nvPr>
        </p:nvSpPr>
        <p:spPr>
          <a:xfrm>
            <a:off x="2445567" y="2278533"/>
            <a:ext cx="7300800" cy="3533200"/>
          </a:xfrm>
          <a:prstGeom prst="rect">
            <a:avLst/>
          </a:prstGeom>
        </p:spPr>
        <p:txBody>
          <a:bodyPr spcFirstLastPara="1" wrap="square" lIns="91425" tIns="91425" rIns="91425" bIns="91425" anchor="ctr" anchorCtr="0">
            <a:noAutofit/>
          </a:bodyPr>
          <a:lstStyle>
            <a:lvl1pPr marL="609585" lvl="0" indent="-440256" rtl="0">
              <a:spcBef>
                <a:spcPts val="0"/>
              </a:spcBef>
              <a:spcAft>
                <a:spcPts val="0"/>
              </a:spcAft>
              <a:buClr>
                <a:schemeClr val="accent2"/>
              </a:buClr>
              <a:buSzPts val="1600"/>
              <a:buChar char="■"/>
              <a:defRPr sz="2400"/>
            </a:lvl1pPr>
            <a:lvl2pPr marL="1219170" lvl="1" indent="-423323" rtl="0">
              <a:spcBef>
                <a:spcPts val="0"/>
              </a:spcBef>
              <a:spcAft>
                <a:spcPts val="0"/>
              </a:spcAft>
              <a:buSzPts val="1400"/>
              <a:buChar char="○"/>
              <a:defRPr sz="2133"/>
            </a:lvl2pPr>
            <a:lvl3pPr marL="1828754" lvl="2" indent="-423323" rtl="0">
              <a:spcBef>
                <a:spcPts val="0"/>
              </a:spcBef>
              <a:spcAft>
                <a:spcPts val="0"/>
              </a:spcAft>
              <a:buSzPts val="1400"/>
              <a:buChar char="■"/>
              <a:defRPr sz="2133"/>
            </a:lvl3pPr>
            <a:lvl4pPr marL="2438339" lvl="3" indent="-423323" rtl="0">
              <a:spcBef>
                <a:spcPts val="0"/>
              </a:spcBef>
              <a:spcAft>
                <a:spcPts val="0"/>
              </a:spcAft>
              <a:buSzPts val="1400"/>
              <a:buChar char="●"/>
              <a:defRPr sz="2133"/>
            </a:lvl4pPr>
            <a:lvl5pPr marL="3047924" lvl="4" indent="-423323" rtl="0">
              <a:spcBef>
                <a:spcPts val="0"/>
              </a:spcBef>
              <a:spcAft>
                <a:spcPts val="0"/>
              </a:spcAft>
              <a:buSzPts val="1400"/>
              <a:buChar char="○"/>
              <a:defRPr sz="2133"/>
            </a:lvl5pPr>
            <a:lvl6pPr marL="3657509" lvl="5" indent="-423323" rtl="0">
              <a:spcBef>
                <a:spcPts val="0"/>
              </a:spcBef>
              <a:spcAft>
                <a:spcPts val="0"/>
              </a:spcAft>
              <a:buSzPts val="1400"/>
              <a:buChar char="■"/>
              <a:defRPr sz="2133"/>
            </a:lvl6pPr>
            <a:lvl7pPr marL="4267093" lvl="6" indent="-423323" rtl="0">
              <a:spcBef>
                <a:spcPts val="0"/>
              </a:spcBef>
              <a:spcAft>
                <a:spcPts val="0"/>
              </a:spcAft>
              <a:buSzPts val="1400"/>
              <a:buChar char="●"/>
              <a:defRPr sz="2133"/>
            </a:lvl7pPr>
            <a:lvl8pPr marL="4876678" lvl="7" indent="-423323" rtl="0">
              <a:spcBef>
                <a:spcPts val="0"/>
              </a:spcBef>
              <a:spcAft>
                <a:spcPts val="0"/>
              </a:spcAft>
              <a:buSzPts val="1400"/>
              <a:buChar char="○"/>
              <a:defRPr sz="2133"/>
            </a:lvl8pPr>
            <a:lvl9pPr marL="5486263" lvl="8" indent="-423323" rtl="0">
              <a:spcBef>
                <a:spcPts val="0"/>
              </a:spcBef>
              <a:spcAft>
                <a:spcPts val="0"/>
              </a:spcAft>
              <a:buSzPts val="1400"/>
              <a:buChar char="■"/>
              <a:defRPr sz="2133"/>
            </a:lvl9pPr>
          </a:lstStyle>
          <a:p>
            <a:pPr lvl="0"/>
            <a:r>
              <a:rPr lang="en-US"/>
              <a:t>Click to edit Master text styles</a:t>
            </a:r>
          </a:p>
        </p:txBody>
      </p:sp>
      <p:sp>
        <p:nvSpPr>
          <p:cNvPr id="202" name="Google Shape;202;p26"/>
          <p:cNvSpPr txBox="1">
            <a:spLocks noGrp="1"/>
          </p:cNvSpPr>
          <p:nvPr>
            <p:ph type="title"/>
          </p:nvPr>
        </p:nvSpPr>
        <p:spPr>
          <a:xfrm>
            <a:off x="960000" y="509500"/>
            <a:ext cx="51360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dk2"/>
                </a:solidFill>
              </a:defRPr>
            </a:lvl1pPr>
            <a:lvl2pPr lvl="1"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9pPr>
          </a:lstStyle>
          <a:p>
            <a:r>
              <a:rPr lang="en-US"/>
              <a:t>Click to edit Master title style</a:t>
            </a:r>
            <a:endParaRPr/>
          </a:p>
        </p:txBody>
      </p:sp>
      <p:pic>
        <p:nvPicPr>
          <p:cNvPr id="203" name="Google Shape;203;p26"/>
          <p:cNvPicPr preferRelativeResize="0"/>
          <p:nvPr/>
        </p:nvPicPr>
        <p:blipFill rotWithShape="1">
          <a:blip r:embed="rId2">
            <a:alphaModFix/>
          </a:blip>
          <a:srcRect l="24934" r="73809"/>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2694191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04"/>
        <p:cNvGrpSpPr/>
        <p:nvPr/>
      </p:nvGrpSpPr>
      <p:grpSpPr>
        <a:xfrm>
          <a:off x="0" y="0"/>
          <a:ext cx="0" cy="0"/>
          <a:chOff x="0" y="0"/>
          <a:chExt cx="0" cy="0"/>
        </a:xfrm>
      </p:grpSpPr>
      <p:sp>
        <p:nvSpPr>
          <p:cNvPr id="205" name="Google Shape;205;p27"/>
          <p:cNvSpPr txBox="1">
            <a:spLocks noGrp="1"/>
          </p:cNvSpPr>
          <p:nvPr>
            <p:ph type="subTitle" idx="1"/>
          </p:nvPr>
        </p:nvSpPr>
        <p:spPr>
          <a:xfrm>
            <a:off x="1471167" y="3445457"/>
            <a:ext cx="4922000" cy="164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r>
              <a:rPr lang="en-US"/>
              <a:t>Click to edit Master subtitle style</a:t>
            </a:r>
            <a:endParaRPr/>
          </a:p>
        </p:txBody>
      </p:sp>
      <p:sp>
        <p:nvSpPr>
          <p:cNvPr id="206" name="Google Shape;206;p27"/>
          <p:cNvSpPr txBox="1">
            <a:spLocks noGrp="1"/>
          </p:cNvSpPr>
          <p:nvPr>
            <p:ph type="title"/>
          </p:nvPr>
        </p:nvSpPr>
        <p:spPr>
          <a:xfrm>
            <a:off x="1471167" y="1692824"/>
            <a:ext cx="4922000" cy="1813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5333">
                <a:solidFill>
                  <a:schemeClr val="dk1"/>
                </a:solidFill>
              </a:defRPr>
            </a:lvl1pPr>
            <a:lvl2pPr lvl="1"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2pPr>
            <a:lvl3pPr lvl="2"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3pPr>
            <a:lvl4pPr lvl="3"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4pPr>
            <a:lvl5pPr lvl="4"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5pPr>
            <a:lvl6pPr lvl="5"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6pPr>
            <a:lvl7pPr lvl="6"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7pPr>
            <a:lvl8pPr lvl="7"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8pPr>
            <a:lvl9pPr lvl="8" rtl="0">
              <a:spcBef>
                <a:spcPts val="0"/>
              </a:spcBef>
              <a:spcAft>
                <a:spcPts val="0"/>
              </a:spcAft>
              <a:buClr>
                <a:schemeClr val="dk1"/>
              </a:buClr>
              <a:buSzPts val="2800"/>
              <a:buFont typeface="Palanquin Dark"/>
              <a:buNone/>
              <a:defRPr>
                <a:solidFill>
                  <a:schemeClr val="dk1"/>
                </a:solidFill>
                <a:latin typeface="Palanquin Dark"/>
                <a:ea typeface="Palanquin Dark"/>
                <a:cs typeface="Palanquin Dark"/>
                <a:sym typeface="Palanquin Dark"/>
              </a:defRPr>
            </a:lvl9pPr>
          </a:lstStyle>
          <a:p>
            <a:r>
              <a:rPr lang="en-US"/>
              <a:t>Click to edit Master title style</a:t>
            </a:r>
            <a:endParaRPr/>
          </a:p>
        </p:txBody>
      </p:sp>
      <p:pic>
        <p:nvPicPr>
          <p:cNvPr id="207" name="Google Shape;207;p27"/>
          <p:cNvPicPr preferRelativeResize="0"/>
          <p:nvPr/>
        </p:nvPicPr>
        <p:blipFill rotWithShape="1">
          <a:blip r:embed="rId2">
            <a:alphaModFix/>
          </a:blip>
          <a:srcRect l="49512" r="49512"/>
          <a:stretch/>
        </p:blipFill>
        <p:spPr>
          <a:xfrm>
            <a:off x="1108234" y="719333"/>
            <a:ext cx="93999" cy="5425435"/>
          </a:xfrm>
          <a:prstGeom prst="rect">
            <a:avLst/>
          </a:prstGeom>
          <a:noFill/>
          <a:ln>
            <a:noFill/>
          </a:ln>
        </p:spPr>
      </p:pic>
    </p:spTree>
    <p:extLst>
      <p:ext uri="{BB962C8B-B14F-4D97-AF65-F5344CB8AC3E}">
        <p14:creationId xmlns:p14="http://schemas.microsoft.com/office/powerpoint/2010/main" val="2561076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08"/>
        <p:cNvGrpSpPr/>
        <p:nvPr/>
      </p:nvGrpSpPr>
      <p:grpSpPr>
        <a:xfrm>
          <a:off x="0" y="0"/>
          <a:ext cx="0" cy="0"/>
          <a:chOff x="0" y="0"/>
          <a:chExt cx="0" cy="0"/>
        </a:xfrm>
      </p:grpSpPr>
      <p:sp>
        <p:nvSpPr>
          <p:cNvPr id="209" name="Google Shape;209;p28"/>
          <p:cNvSpPr txBox="1">
            <a:spLocks noGrp="1"/>
          </p:cNvSpPr>
          <p:nvPr>
            <p:ph type="subTitle" idx="1"/>
          </p:nvPr>
        </p:nvSpPr>
        <p:spPr>
          <a:xfrm flipH="1">
            <a:off x="6792167" y="2118667"/>
            <a:ext cx="4296000" cy="385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r>
              <a:rPr lang="en-US"/>
              <a:t>Click to edit Master subtitle style</a:t>
            </a:r>
            <a:endParaRPr/>
          </a:p>
        </p:txBody>
      </p:sp>
      <p:sp>
        <p:nvSpPr>
          <p:cNvPr id="210" name="Google Shape;210;p28"/>
          <p:cNvSpPr txBox="1">
            <a:spLocks noGrp="1"/>
          </p:cNvSpPr>
          <p:nvPr>
            <p:ph type="title"/>
          </p:nvPr>
        </p:nvSpPr>
        <p:spPr>
          <a:xfrm>
            <a:off x="960000" y="509500"/>
            <a:ext cx="54096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dk2"/>
                </a:solidFill>
              </a:defRPr>
            </a:lvl1pPr>
            <a:lvl2pPr lvl="1" algn="ctr" rtl="0">
              <a:spcBef>
                <a:spcPts val="0"/>
              </a:spcBef>
              <a:spcAft>
                <a:spcPts val="0"/>
              </a:spcAft>
              <a:buSzPts val="3600"/>
              <a:buFont typeface="Fredoka One"/>
              <a:buNone/>
              <a:defRPr sz="4800">
                <a:latin typeface="Fredoka One"/>
                <a:ea typeface="Fredoka One"/>
                <a:cs typeface="Fredoka One"/>
                <a:sym typeface="Fredoka One"/>
              </a:defRPr>
            </a:lvl2pPr>
            <a:lvl3pPr lvl="2" algn="ctr" rtl="0">
              <a:spcBef>
                <a:spcPts val="0"/>
              </a:spcBef>
              <a:spcAft>
                <a:spcPts val="0"/>
              </a:spcAft>
              <a:buSzPts val="3600"/>
              <a:buFont typeface="Fredoka One"/>
              <a:buNone/>
              <a:defRPr sz="4800">
                <a:latin typeface="Fredoka One"/>
                <a:ea typeface="Fredoka One"/>
                <a:cs typeface="Fredoka One"/>
                <a:sym typeface="Fredoka One"/>
              </a:defRPr>
            </a:lvl3pPr>
            <a:lvl4pPr lvl="3" algn="ctr" rtl="0">
              <a:spcBef>
                <a:spcPts val="0"/>
              </a:spcBef>
              <a:spcAft>
                <a:spcPts val="0"/>
              </a:spcAft>
              <a:buSzPts val="3600"/>
              <a:buFont typeface="Fredoka One"/>
              <a:buNone/>
              <a:defRPr sz="4800">
                <a:latin typeface="Fredoka One"/>
                <a:ea typeface="Fredoka One"/>
                <a:cs typeface="Fredoka One"/>
                <a:sym typeface="Fredoka One"/>
              </a:defRPr>
            </a:lvl4pPr>
            <a:lvl5pPr lvl="4" algn="ctr" rtl="0">
              <a:spcBef>
                <a:spcPts val="0"/>
              </a:spcBef>
              <a:spcAft>
                <a:spcPts val="0"/>
              </a:spcAft>
              <a:buSzPts val="3600"/>
              <a:buFont typeface="Fredoka One"/>
              <a:buNone/>
              <a:defRPr sz="4800">
                <a:latin typeface="Fredoka One"/>
                <a:ea typeface="Fredoka One"/>
                <a:cs typeface="Fredoka One"/>
                <a:sym typeface="Fredoka One"/>
              </a:defRPr>
            </a:lvl5pPr>
            <a:lvl6pPr lvl="5" algn="ctr" rtl="0">
              <a:spcBef>
                <a:spcPts val="0"/>
              </a:spcBef>
              <a:spcAft>
                <a:spcPts val="0"/>
              </a:spcAft>
              <a:buSzPts val="3600"/>
              <a:buFont typeface="Fredoka One"/>
              <a:buNone/>
              <a:defRPr sz="4800">
                <a:latin typeface="Fredoka One"/>
                <a:ea typeface="Fredoka One"/>
                <a:cs typeface="Fredoka One"/>
                <a:sym typeface="Fredoka One"/>
              </a:defRPr>
            </a:lvl6pPr>
            <a:lvl7pPr lvl="6" algn="ctr" rtl="0">
              <a:spcBef>
                <a:spcPts val="0"/>
              </a:spcBef>
              <a:spcAft>
                <a:spcPts val="0"/>
              </a:spcAft>
              <a:buSzPts val="3600"/>
              <a:buFont typeface="Fredoka One"/>
              <a:buNone/>
              <a:defRPr sz="4800">
                <a:latin typeface="Fredoka One"/>
                <a:ea typeface="Fredoka One"/>
                <a:cs typeface="Fredoka One"/>
                <a:sym typeface="Fredoka One"/>
              </a:defRPr>
            </a:lvl7pPr>
            <a:lvl8pPr lvl="7" algn="ctr" rtl="0">
              <a:spcBef>
                <a:spcPts val="0"/>
              </a:spcBef>
              <a:spcAft>
                <a:spcPts val="0"/>
              </a:spcAft>
              <a:buSzPts val="3600"/>
              <a:buFont typeface="Fredoka One"/>
              <a:buNone/>
              <a:defRPr sz="4800">
                <a:latin typeface="Fredoka One"/>
                <a:ea typeface="Fredoka One"/>
                <a:cs typeface="Fredoka One"/>
                <a:sym typeface="Fredoka One"/>
              </a:defRPr>
            </a:lvl8pPr>
            <a:lvl9pPr lvl="8" algn="ctr" rtl="0">
              <a:spcBef>
                <a:spcPts val="0"/>
              </a:spcBef>
              <a:spcAft>
                <a:spcPts val="0"/>
              </a:spcAft>
              <a:buSzPts val="3600"/>
              <a:buFont typeface="Fredoka One"/>
              <a:buNone/>
              <a:defRPr sz="4800">
                <a:latin typeface="Fredoka One"/>
                <a:ea typeface="Fredoka One"/>
                <a:cs typeface="Fredoka One"/>
                <a:sym typeface="Fredoka One"/>
              </a:defRPr>
            </a:lvl9pPr>
          </a:lstStyle>
          <a:p>
            <a:r>
              <a:rPr lang="en-US"/>
              <a:t>Click to edit Master title style</a:t>
            </a:r>
            <a:endParaRPr/>
          </a:p>
        </p:txBody>
      </p:sp>
      <p:pic>
        <p:nvPicPr>
          <p:cNvPr id="211" name="Google Shape;211;p28"/>
          <p:cNvPicPr preferRelativeResize="0"/>
          <p:nvPr/>
        </p:nvPicPr>
        <p:blipFill rotWithShape="1">
          <a:blip r:embed="rId2">
            <a:alphaModFix/>
          </a:blip>
          <a:srcRect l="49372" r="49371"/>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3422616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960000" y="509500"/>
            <a:ext cx="51408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accent4"/>
                </a:solidFill>
              </a:defRPr>
            </a:lvl1pPr>
            <a:lvl2pPr lvl="1"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9pPr>
          </a:lstStyle>
          <a:p>
            <a:r>
              <a:rPr lang="en-US"/>
              <a:t>Click to edit Master title style</a:t>
            </a:r>
            <a:endParaRPr/>
          </a:p>
        </p:txBody>
      </p:sp>
      <p:pic>
        <p:nvPicPr>
          <p:cNvPr id="214" name="Google Shape;214;p29"/>
          <p:cNvPicPr preferRelativeResize="0"/>
          <p:nvPr/>
        </p:nvPicPr>
        <p:blipFill rotWithShape="1">
          <a:blip r:embed="rId2">
            <a:alphaModFix/>
          </a:blip>
          <a:srcRect l="33080" r="65663"/>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23322401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960000" y="509500"/>
            <a:ext cx="51360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dk2"/>
                </a:solidFill>
              </a:defRPr>
            </a:lvl1pPr>
            <a:lvl2pPr lvl="1"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9pPr>
          </a:lstStyle>
          <a:p>
            <a:r>
              <a:rPr lang="en-US"/>
              <a:t>Click to edit Master title style</a:t>
            </a:r>
            <a:endParaRPr/>
          </a:p>
        </p:txBody>
      </p:sp>
      <p:pic>
        <p:nvPicPr>
          <p:cNvPr id="217" name="Google Shape;217;p30"/>
          <p:cNvPicPr preferRelativeResize="0"/>
          <p:nvPr/>
        </p:nvPicPr>
        <p:blipFill rotWithShape="1">
          <a:blip r:embed="rId2">
            <a:alphaModFix/>
          </a:blip>
          <a:srcRect l="23576" r="75167"/>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5753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1462333" y="1914119"/>
            <a:ext cx="9769600" cy="4274400"/>
          </a:xfrm>
          <a:prstGeom prst="rect">
            <a:avLst/>
          </a:prstGeom>
        </p:spPr>
        <p:txBody>
          <a:bodyPr spcFirstLastPara="1" wrap="square" lIns="91425" tIns="91425" rIns="91425" bIns="91425" anchor="ctr" anchorCtr="0">
            <a:noAutofit/>
          </a:bodyPr>
          <a:lstStyle>
            <a:lvl1pPr marL="609585" lvl="0" indent="-406390">
              <a:lnSpc>
                <a:spcPct val="100000"/>
              </a:lnSpc>
              <a:spcBef>
                <a:spcPts val="0"/>
              </a:spcBef>
              <a:spcAft>
                <a:spcPts val="0"/>
              </a:spcAft>
              <a:buClr>
                <a:schemeClr val="lt2"/>
              </a:buClr>
              <a:buSzPts val="1200"/>
              <a:buChar char="■"/>
              <a:defRPr sz="1600"/>
            </a:lvl1pPr>
            <a:lvl2pPr marL="1219170" lvl="1" indent="-406390">
              <a:lnSpc>
                <a:spcPct val="100000"/>
              </a:lnSpc>
              <a:spcBef>
                <a:spcPts val="0"/>
              </a:spcBef>
              <a:spcAft>
                <a:spcPts val="0"/>
              </a:spcAft>
              <a:buClr>
                <a:srgbClr val="434343"/>
              </a:buClr>
              <a:buSzPts val="1200"/>
              <a:buFont typeface="Roboto Condensed Light"/>
              <a:buChar char="○"/>
              <a:defRPr sz="1600"/>
            </a:lvl2pPr>
            <a:lvl3pPr marL="1828754" lvl="2" indent="-406390">
              <a:lnSpc>
                <a:spcPct val="100000"/>
              </a:lnSpc>
              <a:spcBef>
                <a:spcPts val="0"/>
              </a:spcBef>
              <a:spcAft>
                <a:spcPts val="0"/>
              </a:spcAft>
              <a:buClr>
                <a:srgbClr val="434343"/>
              </a:buClr>
              <a:buSzPts val="1200"/>
              <a:buFont typeface="Roboto Condensed Light"/>
              <a:buChar char="■"/>
              <a:defRPr sz="1600"/>
            </a:lvl3pPr>
            <a:lvl4pPr marL="2438339" lvl="3" indent="-406390">
              <a:lnSpc>
                <a:spcPct val="100000"/>
              </a:lnSpc>
              <a:spcBef>
                <a:spcPts val="0"/>
              </a:spcBef>
              <a:spcAft>
                <a:spcPts val="0"/>
              </a:spcAft>
              <a:buClr>
                <a:srgbClr val="434343"/>
              </a:buClr>
              <a:buSzPts val="1200"/>
              <a:buFont typeface="Roboto Condensed Light"/>
              <a:buChar char="●"/>
              <a:defRPr sz="1600"/>
            </a:lvl4pPr>
            <a:lvl5pPr marL="3047924" lvl="4" indent="-406390">
              <a:lnSpc>
                <a:spcPct val="100000"/>
              </a:lnSpc>
              <a:spcBef>
                <a:spcPts val="0"/>
              </a:spcBef>
              <a:spcAft>
                <a:spcPts val="0"/>
              </a:spcAft>
              <a:buClr>
                <a:srgbClr val="434343"/>
              </a:buClr>
              <a:buSzPts val="1200"/>
              <a:buFont typeface="Roboto Condensed Light"/>
              <a:buChar char="○"/>
              <a:defRPr sz="1600"/>
            </a:lvl5pPr>
            <a:lvl6pPr marL="3657509" lvl="5" indent="-406390">
              <a:lnSpc>
                <a:spcPct val="100000"/>
              </a:lnSpc>
              <a:spcBef>
                <a:spcPts val="0"/>
              </a:spcBef>
              <a:spcAft>
                <a:spcPts val="0"/>
              </a:spcAft>
              <a:buClr>
                <a:srgbClr val="434343"/>
              </a:buClr>
              <a:buSzPts val="1200"/>
              <a:buFont typeface="Roboto Condensed Light"/>
              <a:buChar char="■"/>
              <a:defRPr sz="1600"/>
            </a:lvl6pPr>
            <a:lvl7pPr marL="4267093" lvl="6" indent="-406390">
              <a:lnSpc>
                <a:spcPct val="100000"/>
              </a:lnSpc>
              <a:spcBef>
                <a:spcPts val="0"/>
              </a:spcBef>
              <a:spcAft>
                <a:spcPts val="0"/>
              </a:spcAft>
              <a:buClr>
                <a:srgbClr val="434343"/>
              </a:buClr>
              <a:buSzPts val="1200"/>
              <a:buFont typeface="Roboto Condensed Light"/>
              <a:buChar char="●"/>
              <a:defRPr sz="1600"/>
            </a:lvl7pPr>
            <a:lvl8pPr marL="4876678" lvl="7" indent="-406390">
              <a:lnSpc>
                <a:spcPct val="100000"/>
              </a:lnSpc>
              <a:spcBef>
                <a:spcPts val="0"/>
              </a:spcBef>
              <a:spcAft>
                <a:spcPts val="0"/>
              </a:spcAft>
              <a:buClr>
                <a:srgbClr val="434343"/>
              </a:buClr>
              <a:buSzPts val="1200"/>
              <a:buFont typeface="Roboto Condensed Light"/>
              <a:buChar char="○"/>
              <a:defRPr sz="1600"/>
            </a:lvl8pPr>
            <a:lvl9pPr marL="5486263" lvl="8" indent="-406390">
              <a:lnSpc>
                <a:spcPct val="100000"/>
              </a:lnSpc>
              <a:spcBef>
                <a:spcPts val="0"/>
              </a:spcBef>
              <a:spcAft>
                <a:spcPts val="0"/>
              </a:spcAft>
              <a:buClr>
                <a:srgbClr val="434343"/>
              </a:buClr>
              <a:buSzPts val="1200"/>
              <a:buFont typeface="Roboto Condensed Light"/>
              <a:buChar char="■"/>
              <a:defRPr sz="1600"/>
            </a:lvl9pPr>
          </a:lstStyle>
          <a:p>
            <a:pPr lvl="0"/>
            <a:r>
              <a:rPr lang="en-US"/>
              <a:t>Click to edit Master text styles</a:t>
            </a:r>
          </a:p>
        </p:txBody>
      </p:sp>
      <p:sp>
        <p:nvSpPr>
          <p:cNvPr id="23" name="Google Shape;23;p4"/>
          <p:cNvSpPr txBox="1">
            <a:spLocks noGrp="1"/>
          </p:cNvSpPr>
          <p:nvPr>
            <p:ph type="title"/>
          </p:nvPr>
        </p:nvSpPr>
        <p:spPr>
          <a:xfrm>
            <a:off x="960000" y="509500"/>
            <a:ext cx="42236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2400"/>
              <a:buFont typeface="Libre Franklin Thin"/>
              <a:buNone/>
              <a:defRPr sz="3200">
                <a:solidFill>
                  <a:schemeClr val="accent4"/>
                </a:solidFill>
                <a:latin typeface="Libre Franklin Thin"/>
                <a:ea typeface="Libre Franklin Thin"/>
                <a:cs typeface="Libre Franklin Thin"/>
                <a:sym typeface="Libre Franklin Thin"/>
              </a:defRPr>
            </a:lvl1pPr>
            <a:lvl2pPr lvl="1" algn="ctr" rtl="0">
              <a:spcBef>
                <a:spcPts val="0"/>
              </a:spcBef>
              <a:spcAft>
                <a:spcPts val="0"/>
              </a:spcAft>
              <a:buClr>
                <a:schemeClr val="accent4"/>
              </a:buClr>
              <a:buSzPts val="2800"/>
              <a:buFont typeface="Fredoka One"/>
              <a:buNone/>
              <a:defRPr sz="3733">
                <a:solidFill>
                  <a:schemeClr val="accent4"/>
                </a:solidFill>
                <a:latin typeface="Fredoka One"/>
                <a:ea typeface="Fredoka One"/>
                <a:cs typeface="Fredoka One"/>
                <a:sym typeface="Fredoka One"/>
              </a:defRPr>
            </a:lvl2pPr>
            <a:lvl3pPr lvl="2" algn="ctr" rtl="0">
              <a:spcBef>
                <a:spcPts val="0"/>
              </a:spcBef>
              <a:spcAft>
                <a:spcPts val="0"/>
              </a:spcAft>
              <a:buClr>
                <a:schemeClr val="accent4"/>
              </a:buClr>
              <a:buSzPts val="2800"/>
              <a:buFont typeface="Fredoka One"/>
              <a:buNone/>
              <a:defRPr sz="3733">
                <a:solidFill>
                  <a:schemeClr val="accent4"/>
                </a:solidFill>
                <a:latin typeface="Fredoka One"/>
                <a:ea typeface="Fredoka One"/>
                <a:cs typeface="Fredoka One"/>
                <a:sym typeface="Fredoka One"/>
              </a:defRPr>
            </a:lvl3pPr>
            <a:lvl4pPr lvl="3" algn="ctr" rtl="0">
              <a:spcBef>
                <a:spcPts val="0"/>
              </a:spcBef>
              <a:spcAft>
                <a:spcPts val="0"/>
              </a:spcAft>
              <a:buClr>
                <a:schemeClr val="accent4"/>
              </a:buClr>
              <a:buSzPts val="2800"/>
              <a:buFont typeface="Fredoka One"/>
              <a:buNone/>
              <a:defRPr sz="3733">
                <a:solidFill>
                  <a:schemeClr val="accent4"/>
                </a:solidFill>
                <a:latin typeface="Fredoka One"/>
                <a:ea typeface="Fredoka One"/>
                <a:cs typeface="Fredoka One"/>
                <a:sym typeface="Fredoka One"/>
              </a:defRPr>
            </a:lvl4pPr>
            <a:lvl5pPr lvl="4" algn="ctr" rtl="0">
              <a:spcBef>
                <a:spcPts val="0"/>
              </a:spcBef>
              <a:spcAft>
                <a:spcPts val="0"/>
              </a:spcAft>
              <a:buClr>
                <a:schemeClr val="accent4"/>
              </a:buClr>
              <a:buSzPts val="2800"/>
              <a:buFont typeface="Fredoka One"/>
              <a:buNone/>
              <a:defRPr sz="3733">
                <a:solidFill>
                  <a:schemeClr val="accent4"/>
                </a:solidFill>
                <a:latin typeface="Fredoka One"/>
                <a:ea typeface="Fredoka One"/>
                <a:cs typeface="Fredoka One"/>
                <a:sym typeface="Fredoka One"/>
              </a:defRPr>
            </a:lvl5pPr>
            <a:lvl6pPr lvl="5" algn="ctr" rtl="0">
              <a:spcBef>
                <a:spcPts val="0"/>
              </a:spcBef>
              <a:spcAft>
                <a:spcPts val="0"/>
              </a:spcAft>
              <a:buClr>
                <a:schemeClr val="accent4"/>
              </a:buClr>
              <a:buSzPts val="2800"/>
              <a:buFont typeface="Fredoka One"/>
              <a:buNone/>
              <a:defRPr sz="3733">
                <a:solidFill>
                  <a:schemeClr val="accent4"/>
                </a:solidFill>
                <a:latin typeface="Fredoka One"/>
                <a:ea typeface="Fredoka One"/>
                <a:cs typeface="Fredoka One"/>
                <a:sym typeface="Fredoka One"/>
              </a:defRPr>
            </a:lvl6pPr>
            <a:lvl7pPr lvl="6" algn="ctr" rtl="0">
              <a:spcBef>
                <a:spcPts val="0"/>
              </a:spcBef>
              <a:spcAft>
                <a:spcPts val="0"/>
              </a:spcAft>
              <a:buClr>
                <a:schemeClr val="accent4"/>
              </a:buClr>
              <a:buSzPts val="2800"/>
              <a:buFont typeface="Fredoka One"/>
              <a:buNone/>
              <a:defRPr sz="3733">
                <a:solidFill>
                  <a:schemeClr val="accent4"/>
                </a:solidFill>
                <a:latin typeface="Fredoka One"/>
                <a:ea typeface="Fredoka One"/>
                <a:cs typeface="Fredoka One"/>
                <a:sym typeface="Fredoka One"/>
              </a:defRPr>
            </a:lvl7pPr>
            <a:lvl8pPr lvl="7" algn="ctr" rtl="0">
              <a:spcBef>
                <a:spcPts val="0"/>
              </a:spcBef>
              <a:spcAft>
                <a:spcPts val="0"/>
              </a:spcAft>
              <a:buClr>
                <a:schemeClr val="accent4"/>
              </a:buClr>
              <a:buSzPts val="2800"/>
              <a:buFont typeface="Fredoka One"/>
              <a:buNone/>
              <a:defRPr sz="3733">
                <a:solidFill>
                  <a:schemeClr val="accent4"/>
                </a:solidFill>
                <a:latin typeface="Fredoka One"/>
                <a:ea typeface="Fredoka One"/>
                <a:cs typeface="Fredoka One"/>
                <a:sym typeface="Fredoka One"/>
              </a:defRPr>
            </a:lvl8pPr>
            <a:lvl9pPr lvl="8" algn="ctr" rtl="0">
              <a:spcBef>
                <a:spcPts val="0"/>
              </a:spcBef>
              <a:spcAft>
                <a:spcPts val="0"/>
              </a:spcAft>
              <a:buClr>
                <a:schemeClr val="accent4"/>
              </a:buClr>
              <a:buSzPts val="2800"/>
              <a:buFont typeface="Fredoka One"/>
              <a:buNone/>
              <a:defRPr sz="3733">
                <a:solidFill>
                  <a:schemeClr val="accent4"/>
                </a:solidFill>
                <a:latin typeface="Fredoka One"/>
                <a:ea typeface="Fredoka One"/>
                <a:cs typeface="Fredoka One"/>
                <a:sym typeface="Fredoka One"/>
              </a:defRPr>
            </a:lvl9pPr>
          </a:lstStyle>
          <a:p>
            <a:r>
              <a:rPr lang="en-US"/>
              <a:t>Click to edit Master title style</a:t>
            </a:r>
            <a:endParaRPr/>
          </a:p>
        </p:txBody>
      </p:sp>
      <p:pic>
        <p:nvPicPr>
          <p:cNvPr id="24" name="Google Shape;24;p4"/>
          <p:cNvPicPr preferRelativeResize="0"/>
          <p:nvPr/>
        </p:nvPicPr>
        <p:blipFill rotWithShape="1">
          <a:blip r:embed="rId2">
            <a:alphaModFix/>
          </a:blip>
          <a:srcRect l="49372" r="49371"/>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36961471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960000" y="509500"/>
            <a:ext cx="39712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accent2"/>
                </a:solidFill>
              </a:defRPr>
            </a:lvl1pPr>
            <a:lvl2pPr lvl="1"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9pPr>
          </a:lstStyle>
          <a:p>
            <a:r>
              <a:rPr lang="en-US"/>
              <a:t>Click to edit Master title style</a:t>
            </a:r>
            <a:endParaRPr/>
          </a:p>
        </p:txBody>
      </p:sp>
      <p:pic>
        <p:nvPicPr>
          <p:cNvPr id="220" name="Google Shape;220;p31"/>
          <p:cNvPicPr preferRelativeResize="0"/>
          <p:nvPr/>
        </p:nvPicPr>
        <p:blipFill rotWithShape="1">
          <a:blip r:embed="rId2">
            <a:alphaModFix/>
          </a:blip>
          <a:srcRect l="62948" r="35795"/>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10205630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960000" y="509500"/>
            <a:ext cx="38780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2"/>
              </a:buClr>
              <a:buSzPts val="3200"/>
              <a:buFont typeface="Fredoka One"/>
              <a:buNone/>
              <a:defRPr>
                <a:solidFill>
                  <a:schemeClr val="lt2"/>
                </a:solidFill>
              </a:defRPr>
            </a:lvl1pPr>
            <a:lvl2pPr lvl="1" algn="ctr" rtl="0">
              <a:spcBef>
                <a:spcPts val="0"/>
              </a:spcBef>
              <a:spcAft>
                <a:spcPts val="0"/>
              </a:spcAft>
              <a:buClr>
                <a:schemeClr val="lt2"/>
              </a:buClr>
              <a:buSzPts val="3600"/>
              <a:buFont typeface="Fredoka One"/>
              <a:buNone/>
              <a:defRPr sz="4800">
                <a:solidFill>
                  <a:schemeClr val="lt2"/>
                </a:solidFill>
                <a:latin typeface="Fredoka One"/>
                <a:ea typeface="Fredoka One"/>
                <a:cs typeface="Fredoka One"/>
                <a:sym typeface="Fredoka One"/>
              </a:defRPr>
            </a:lvl2pPr>
            <a:lvl3pPr lvl="2" algn="ctr" rtl="0">
              <a:spcBef>
                <a:spcPts val="0"/>
              </a:spcBef>
              <a:spcAft>
                <a:spcPts val="0"/>
              </a:spcAft>
              <a:buClr>
                <a:schemeClr val="lt2"/>
              </a:buClr>
              <a:buSzPts val="3600"/>
              <a:buFont typeface="Fredoka One"/>
              <a:buNone/>
              <a:defRPr sz="4800">
                <a:solidFill>
                  <a:schemeClr val="lt2"/>
                </a:solidFill>
                <a:latin typeface="Fredoka One"/>
                <a:ea typeface="Fredoka One"/>
                <a:cs typeface="Fredoka One"/>
                <a:sym typeface="Fredoka One"/>
              </a:defRPr>
            </a:lvl3pPr>
            <a:lvl4pPr lvl="3" algn="ctr" rtl="0">
              <a:spcBef>
                <a:spcPts val="0"/>
              </a:spcBef>
              <a:spcAft>
                <a:spcPts val="0"/>
              </a:spcAft>
              <a:buClr>
                <a:schemeClr val="lt2"/>
              </a:buClr>
              <a:buSzPts val="3600"/>
              <a:buFont typeface="Fredoka One"/>
              <a:buNone/>
              <a:defRPr sz="4800">
                <a:solidFill>
                  <a:schemeClr val="lt2"/>
                </a:solidFill>
                <a:latin typeface="Fredoka One"/>
                <a:ea typeface="Fredoka One"/>
                <a:cs typeface="Fredoka One"/>
                <a:sym typeface="Fredoka One"/>
              </a:defRPr>
            </a:lvl4pPr>
            <a:lvl5pPr lvl="4" algn="ctr" rtl="0">
              <a:spcBef>
                <a:spcPts val="0"/>
              </a:spcBef>
              <a:spcAft>
                <a:spcPts val="0"/>
              </a:spcAft>
              <a:buClr>
                <a:schemeClr val="lt2"/>
              </a:buClr>
              <a:buSzPts val="3600"/>
              <a:buFont typeface="Fredoka One"/>
              <a:buNone/>
              <a:defRPr sz="4800">
                <a:solidFill>
                  <a:schemeClr val="lt2"/>
                </a:solidFill>
                <a:latin typeface="Fredoka One"/>
                <a:ea typeface="Fredoka One"/>
                <a:cs typeface="Fredoka One"/>
                <a:sym typeface="Fredoka One"/>
              </a:defRPr>
            </a:lvl5pPr>
            <a:lvl6pPr lvl="5" algn="ctr" rtl="0">
              <a:spcBef>
                <a:spcPts val="0"/>
              </a:spcBef>
              <a:spcAft>
                <a:spcPts val="0"/>
              </a:spcAft>
              <a:buClr>
                <a:schemeClr val="lt2"/>
              </a:buClr>
              <a:buSzPts val="3600"/>
              <a:buFont typeface="Fredoka One"/>
              <a:buNone/>
              <a:defRPr sz="4800">
                <a:solidFill>
                  <a:schemeClr val="lt2"/>
                </a:solidFill>
                <a:latin typeface="Fredoka One"/>
                <a:ea typeface="Fredoka One"/>
                <a:cs typeface="Fredoka One"/>
                <a:sym typeface="Fredoka One"/>
              </a:defRPr>
            </a:lvl6pPr>
            <a:lvl7pPr lvl="6" algn="ctr" rtl="0">
              <a:spcBef>
                <a:spcPts val="0"/>
              </a:spcBef>
              <a:spcAft>
                <a:spcPts val="0"/>
              </a:spcAft>
              <a:buClr>
                <a:schemeClr val="lt2"/>
              </a:buClr>
              <a:buSzPts val="3600"/>
              <a:buFont typeface="Fredoka One"/>
              <a:buNone/>
              <a:defRPr sz="4800">
                <a:solidFill>
                  <a:schemeClr val="lt2"/>
                </a:solidFill>
                <a:latin typeface="Fredoka One"/>
                <a:ea typeface="Fredoka One"/>
                <a:cs typeface="Fredoka One"/>
                <a:sym typeface="Fredoka One"/>
              </a:defRPr>
            </a:lvl7pPr>
            <a:lvl8pPr lvl="7" algn="ctr" rtl="0">
              <a:spcBef>
                <a:spcPts val="0"/>
              </a:spcBef>
              <a:spcAft>
                <a:spcPts val="0"/>
              </a:spcAft>
              <a:buClr>
                <a:schemeClr val="lt2"/>
              </a:buClr>
              <a:buSzPts val="3600"/>
              <a:buFont typeface="Fredoka One"/>
              <a:buNone/>
              <a:defRPr sz="4800">
                <a:solidFill>
                  <a:schemeClr val="lt2"/>
                </a:solidFill>
                <a:latin typeface="Fredoka One"/>
                <a:ea typeface="Fredoka One"/>
                <a:cs typeface="Fredoka One"/>
                <a:sym typeface="Fredoka One"/>
              </a:defRPr>
            </a:lvl8pPr>
            <a:lvl9pPr lvl="8" algn="ctr" rtl="0">
              <a:spcBef>
                <a:spcPts val="0"/>
              </a:spcBef>
              <a:spcAft>
                <a:spcPts val="0"/>
              </a:spcAft>
              <a:buClr>
                <a:schemeClr val="lt2"/>
              </a:buClr>
              <a:buSzPts val="3600"/>
              <a:buFont typeface="Fredoka One"/>
              <a:buNone/>
              <a:defRPr sz="4800">
                <a:solidFill>
                  <a:schemeClr val="lt2"/>
                </a:solidFill>
                <a:latin typeface="Fredoka One"/>
                <a:ea typeface="Fredoka One"/>
                <a:cs typeface="Fredoka One"/>
                <a:sym typeface="Fredoka One"/>
              </a:defRPr>
            </a:lvl9pPr>
          </a:lstStyle>
          <a:p>
            <a:r>
              <a:rPr lang="en-US"/>
              <a:t>Click to edit Master title style</a:t>
            </a:r>
            <a:endParaRPr/>
          </a:p>
        </p:txBody>
      </p:sp>
      <p:pic>
        <p:nvPicPr>
          <p:cNvPr id="223" name="Google Shape;223;p32"/>
          <p:cNvPicPr preferRelativeResize="0"/>
          <p:nvPr/>
        </p:nvPicPr>
        <p:blipFill rotWithShape="1">
          <a:blip r:embed="rId2">
            <a:alphaModFix/>
          </a:blip>
          <a:srcRect l="72451" r="26291"/>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29228255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a:off x="960000" y="509500"/>
            <a:ext cx="59648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dk2"/>
                </a:solidFill>
              </a:defRPr>
            </a:lvl1pPr>
            <a:lvl2pPr lvl="1" algn="ctr" rtl="0">
              <a:spcBef>
                <a:spcPts val="0"/>
              </a:spcBef>
              <a:spcAft>
                <a:spcPts val="0"/>
              </a:spcAft>
              <a:buClr>
                <a:schemeClr val="dk2"/>
              </a:buClr>
              <a:buSzPts val="3600"/>
              <a:buFont typeface="Fredoka One"/>
              <a:buNone/>
              <a:defRPr sz="4800">
                <a:solidFill>
                  <a:schemeClr val="dk2"/>
                </a:solidFill>
                <a:latin typeface="Fredoka One"/>
                <a:ea typeface="Fredoka One"/>
                <a:cs typeface="Fredoka One"/>
                <a:sym typeface="Fredoka One"/>
              </a:defRPr>
            </a:lvl2pPr>
            <a:lvl3pPr lvl="2" algn="ctr" rtl="0">
              <a:spcBef>
                <a:spcPts val="0"/>
              </a:spcBef>
              <a:spcAft>
                <a:spcPts val="0"/>
              </a:spcAft>
              <a:buClr>
                <a:schemeClr val="dk2"/>
              </a:buClr>
              <a:buSzPts val="3600"/>
              <a:buFont typeface="Fredoka One"/>
              <a:buNone/>
              <a:defRPr sz="4800">
                <a:solidFill>
                  <a:schemeClr val="dk2"/>
                </a:solidFill>
                <a:latin typeface="Fredoka One"/>
                <a:ea typeface="Fredoka One"/>
                <a:cs typeface="Fredoka One"/>
                <a:sym typeface="Fredoka One"/>
              </a:defRPr>
            </a:lvl3pPr>
            <a:lvl4pPr lvl="3" algn="ctr" rtl="0">
              <a:spcBef>
                <a:spcPts val="0"/>
              </a:spcBef>
              <a:spcAft>
                <a:spcPts val="0"/>
              </a:spcAft>
              <a:buClr>
                <a:schemeClr val="dk2"/>
              </a:buClr>
              <a:buSzPts val="3600"/>
              <a:buFont typeface="Fredoka One"/>
              <a:buNone/>
              <a:defRPr sz="4800">
                <a:solidFill>
                  <a:schemeClr val="dk2"/>
                </a:solidFill>
                <a:latin typeface="Fredoka One"/>
                <a:ea typeface="Fredoka One"/>
                <a:cs typeface="Fredoka One"/>
                <a:sym typeface="Fredoka One"/>
              </a:defRPr>
            </a:lvl4pPr>
            <a:lvl5pPr lvl="4" algn="ctr" rtl="0">
              <a:spcBef>
                <a:spcPts val="0"/>
              </a:spcBef>
              <a:spcAft>
                <a:spcPts val="0"/>
              </a:spcAft>
              <a:buClr>
                <a:schemeClr val="dk2"/>
              </a:buClr>
              <a:buSzPts val="3600"/>
              <a:buFont typeface="Fredoka One"/>
              <a:buNone/>
              <a:defRPr sz="4800">
                <a:solidFill>
                  <a:schemeClr val="dk2"/>
                </a:solidFill>
                <a:latin typeface="Fredoka One"/>
                <a:ea typeface="Fredoka One"/>
                <a:cs typeface="Fredoka One"/>
                <a:sym typeface="Fredoka One"/>
              </a:defRPr>
            </a:lvl5pPr>
            <a:lvl6pPr lvl="5" algn="ctr" rtl="0">
              <a:spcBef>
                <a:spcPts val="0"/>
              </a:spcBef>
              <a:spcAft>
                <a:spcPts val="0"/>
              </a:spcAft>
              <a:buClr>
                <a:schemeClr val="dk2"/>
              </a:buClr>
              <a:buSzPts val="3600"/>
              <a:buFont typeface="Fredoka One"/>
              <a:buNone/>
              <a:defRPr sz="4800">
                <a:solidFill>
                  <a:schemeClr val="dk2"/>
                </a:solidFill>
                <a:latin typeface="Fredoka One"/>
                <a:ea typeface="Fredoka One"/>
                <a:cs typeface="Fredoka One"/>
                <a:sym typeface="Fredoka One"/>
              </a:defRPr>
            </a:lvl6pPr>
            <a:lvl7pPr lvl="6" algn="ctr" rtl="0">
              <a:spcBef>
                <a:spcPts val="0"/>
              </a:spcBef>
              <a:spcAft>
                <a:spcPts val="0"/>
              </a:spcAft>
              <a:buClr>
                <a:schemeClr val="dk2"/>
              </a:buClr>
              <a:buSzPts val="3600"/>
              <a:buFont typeface="Fredoka One"/>
              <a:buNone/>
              <a:defRPr sz="4800">
                <a:solidFill>
                  <a:schemeClr val="dk2"/>
                </a:solidFill>
                <a:latin typeface="Fredoka One"/>
                <a:ea typeface="Fredoka One"/>
                <a:cs typeface="Fredoka One"/>
                <a:sym typeface="Fredoka One"/>
              </a:defRPr>
            </a:lvl7pPr>
            <a:lvl8pPr lvl="7" algn="ctr" rtl="0">
              <a:spcBef>
                <a:spcPts val="0"/>
              </a:spcBef>
              <a:spcAft>
                <a:spcPts val="0"/>
              </a:spcAft>
              <a:buClr>
                <a:schemeClr val="dk2"/>
              </a:buClr>
              <a:buSzPts val="3600"/>
              <a:buFont typeface="Fredoka One"/>
              <a:buNone/>
              <a:defRPr sz="4800">
                <a:solidFill>
                  <a:schemeClr val="dk2"/>
                </a:solidFill>
                <a:latin typeface="Fredoka One"/>
                <a:ea typeface="Fredoka One"/>
                <a:cs typeface="Fredoka One"/>
                <a:sym typeface="Fredoka One"/>
              </a:defRPr>
            </a:lvl8pPr>
            <a:lvl9pPr lvl="8" algn="ctr" rtl="0">
              <a:spcBef>
                <a:spcPts val="0"/>
              </a:spcBef>
              <a:spcAft>
                <a:spcPts val="0"/>
              </a:spcAft>
              <a:buClr>
                <a:schemeClr val="dk2"/>
              </a:buClr>
              <a:buSzPts val="3600"/>
              <a:buFont typeface="Fredoka One"/>
              <a:buNone/>
              <a:defRPr sz="4800">
                <a:solidFill>
                  <a:schemeClr val="dk2"/>
                </a:solidFill>
                <a:latin typeface="Fredoka One"/>
                <a:ea typeface="Fredoka One"/>
                <a:cs typeface="Fredoka One"/>
                <a:sym typeface="Fredoka One"/>
              </a:defRPr>
            </a:lvl9pPr>
          </a:lstStyle>
          <a:p>
            <a:r>
              <a:rPr lang="en-US"/>
              <a:t>Click to edit Master title style</a:t>
            </a:r>
            <a:endParaRPr/>
          </a:p>
        </p:txBody>
      </p:sp>
      <p:pic>
        <p:nvPicPr>
          <p:cNvPr id="226" name="Google Shape;226;p33"/>
          <p:cNvPicPr preferRelativeResize="0"/>
          <p:nvPr/>
        </p:nvPicPr>
        <p:blipFill rotWithShape="1">
          <a:blip r:embed="rId2">
            <a:alphaModFix/>
          </a:blip>
          <a:srcRect l="19503" r="79240"/>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35428799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227"/>
        <p:cNvGrpSpPr/>
        <p:nvPr/>
      </p:nvGrpSpPr>
      <p:grpSpPr>
        <a:xfrm>
          <a:off x="0" y="0"/>
          <a:ext cx="0" cy="0"/>
          <a:chOff x="0" y="0"/>
          <a:chExt cx="0" cy="0"/>
        </a:xfrm>
      </p:grpSpPr>
      <p:sp>
        <p:nvSpPr>
          <p:cNvPr id="228" name="Google Shape;228;p34"/>
          <p:cNvSpPr txBox="1">
            <a:spLocks noGrp="1"/>
          </p:cNvSpPr>
          <p:nvPr>
            <p:ph type="title"/>
          </p:nvPr>
        </p:nvSpPr>
        <p:spPr>
          <a:xfrm>
            <a:off x="960000" y="509500"/>
            <a:ext cx="59648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2"/>
              </a:buClr>
              <a:buSzPts val="3200"/>
              <a:buFont typeface="Fredoka One"/>
              <a:buNone/>
              <a:defRPr>
                <a:solidFill>
                  <a:schemeClr val="accent2"/>
                </a:solidFill>
              </a:defRPr>
            </a:lvl1pPr>
            <a:lvl2pPr lvl="1"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9pPr>
          </a:lstStyle>
          <a:p>
            <a:r>
              <a:rPr lang="en-US"/>
              <a:t>Click to edit Master title style</a:t>
            </a:r>
            <a:endParaRPr/>
          </a:p>
        </p:txBody>
      </p:sp>
      <p:pic>
        <p:nvPicPr>
          <p:cNvPr id="229" name="Google Shape;229;p34"/>
          <p:cNvPicPr preferRelativeResize="0"/>
          <p:nvPr/>
        </p:nvPicPr>
        <p:blipFill rotWithShape="1">
          <a:blip r:embed="rId2">
            <a:alphaModFix/>
          </a:blip>
          <a:srcRect l="86028" r="12715"/>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2204968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30"/>
        <p:cNvGrpSpPr/>
        <p:nvPr/>
      </p:nvGrpSpPr>
      <p:grpSpPr>
        <a:xfrm>
          <a:off x="0" y="0"/>
          <a:ext cx="0" cy="0"/>
          <a:chOff x="0" y="0"/>
          <a:chExt cx="0" cy="0"/>
        </a:xfrm>
      </p:grpSpPr>
      <p:grpSp>
        <p:nvGrpSpPr>
          <p:cNvPr id="231" name="Google Shape;231;p35"/>
          <p:cNvGrpSpPr/>
          <p:nvPr/>
        </p:nvGrpSpPr>
        <p:grpSpPr>
          <a:xfrm>
            <a:off x="10" y="724000"/>
            <a:ext cx="12191989" cy="5425435"/>
            <a:chOff x="7" y="543000"/>
            <a:chExt cx="9143992" cy="4069076"/>
          </a:xfrm>
        </p:grpSpPr>
        <p:pic>
          <p:nvPicPr>
            <p:cNvPr id="232" name="Google Shape;232;p35"/>
            <p:cNvPicPr preferRelativeResize="0"/>
            <p:nvPr/>
          </p:nvPicPr>
          <p:blipFill rotWithShape="1">
            <a:blip r:embed="rId2">
              <a:alphaModFix/>
            </a:blip>
            <a:srcRect l="13691" r="85334"/>
            <a:stretch/>
          </p:blipFill>
          <p:spPr>
            <a:xfrm>
              <a:off x="831175" y="543000"/>
              <a:ext cx="70499" cy="4069076"/>
            </a:xfrm>
            <a:prstGeom prst="rect">
              <a:avLst/>
            </a:prstGeom>
            <a:noFill/>
            <a:ln>
              <a:noFill/>
            </a:ln>
          </p:spPr>
        </p:pic>
        <p:pic>
          <p:nvPicPr>
            <p:cNvPr id="233" name="Google Shape;233;p35"/>
            <p:cNvPicPr preferRelativeResize="0"/>
            <p:nvPr/>
          </p:nvPicPr>
          <p:blipFill rotWithShape="1">
            <a:blip r:embed="rId2">
              <a:alphaModFix/>
            </a:blip>
            <a:srcRect r="89965"/>
            <a:stretch/>
          </p:blipFill>
          <p:spPr>
            <a:xfrm>
              <a:off x="7" y="543000"/>
              <a:ext cx="725799" cy="4069076"/>
            </a:xfrm>
            <a:prstGeom prst="rect">
              <a:avLst/>
            </a:prstGeom>
            <a:noFill/>
            <a:ln>
              <a:noFill/>
            </a:ln>
          </p:spPr>
        </p:pic>
        <p:pic>
          <p:nvPicPr>
            <p:cNvPr id="234" name="Google Shape;234;p35"/>
            <p:cNvPicPr preferRelativeResize="0"/>
            <p:nvPr/>
          </p:nvPicPr>
          <p:blipFill rotWithShape="1">
            <a:blip r:embed="rId2">
              <a:alphaModFix/>
            </a:blip>
            <a:srcRect l="70584" r="28441"/>
            <a:stretch/>
          </p:blipFill>
          <p:spPr>
            <a:xfrm>
              <a:off x="8242332" y="543000"/>
              <a:ext cx="70499" cy="4069076"/>
            </a:xfrm>
            <a:prstGeom prst="rect">
              <a:avLst/>
            </a:prstGeom>
            <a:noFill/>
            <a:ln>
              <a:noFill/>
            </a:ln>
          </p:spPr>
        </p:pic>
        <p:pic>
          <p:nvPicPr>
            <p:cNvPr id="235" name="Google Shape;235;p35"/>
            <p:cNvPicPr preferRelativeResize="0"/>
            <p:nvPr/>
          </p:nvPicPr>
          <p:blipFill rotWithShape="1">
            <a:blip r:embed="rId2">
              <a:alphaModFix/>
            </a:blip>
            <a:srcRect l="62894" r="27070"/>
            <a:stretch/>
          </p:blipFill>
          <p:spPr>
            <a:xfrm>
              <a:off x="8418200" y="543000"/>
              <a:ext cx="725799" cy="4069076"/>
            </a:xfrm>
            <a:prstGeom prst="rect">
              <a:avLst/>
            </a:prstGeom>
            <a:noFill/>
            <a:ln>
              <a:noFill/>
            </a:ln>
          </p:spPr>
        </p:pic>
        <p:pic>
          <p:nvPicPr>
            <p:cNvPr id="236" name="Google Shape;236;p35"/>
            <p:cNvPicPr preferRelativeResize="0"/>
            <p:nvPr/>
          </p:nvPicPr>
          <p:blipFill rotWithShape="1">
            <a:blip r:embed="rId2">
              <a:alphaModFix/>
            </a:blip>
            <a:srcRect l="15320" r="65922"/>
            <a:stretch/>
          </p:blipFill>
          <p:spPr>
            <a:xfrm>
              <a:off x="1007054" y="543000"/>
              <a:ext cx="1356673" cy="4069076"/>
            </a:xfrm>
            <a:prstGeom prst="rect">
              <a:avLst/>
            </a:prstGeom>
            <a:noFill/>
            <a:ln>
              <a:noFill/>
            </a:ln>
          </p:spPr>
        </p:pic>
        <p:pic>
          <p:nvPicPr>
            <p:cNvPr id="237" name="Google Shape;237;p35"/>
            <p:cNvPicPr preferRelativeResize="0"/>
            <p:nvPr/>
          </p:nvPicPr>
          <p:blipFill rotWithShape="1">
            <a:blip r:embed="rId2">
              <a:alphaModFix/>
            </a:blip>
            <a:srcRect l="49053" r="32189"/>
            <a:stretch/>
          </p:blipFill>
          <p:spPr>
            <a:xfrm>
              <a:off x="6779767" y="543000"/>
              <a:ext cx="1356673" cy="4069076"/>
            </a:xfrm>
            <a:prstGeom prst="rect">
              <a:avLst/>
            </a:prstGeom>
            <a:noFill/>
            <a:ln>
              <a:noFill/>
            </a:ln>
          </p:spPr>
        </p:pic>
      </p:grpSp>
      <p:sp>
        <p:nvSpPr>
          <p:cNvPr id="238" name="Google Shape;238;p35"/>
          <p:cNvSpPr txBox="1">
            <a:spLocks noGrp="1"/>
          </p:cNvSpPr>
          <p:nvPr>
            <p:ph type="title"/>
          </p:nvPr>
        </p:nvSpPr>
        <p:spPr>
          <a:xfrm>
            <a:off x="3532600" y="886100"/>
            <a:ext cx="5136000" cy="12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39" name="Google Shape;239;p35"/>
          <p:cNvSpPr txBox="1">
            <a:spLocks noGrp="1"/>
          </p:cNvSpPr>
          <p:nvPr>
            <p:ph type="subTitle" idx="1"/>
          </p:nvPr>
        </p:nvSpPr>
        <p:spPr>
          <a:xfrm>
            <a:off x="3528000" y="2107956"/>
            <a:ext cx="5136000" cy="135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sp>
        <p:nvSpPr>
          <p:cNvPr id="240" name="Google Shape;240;p35"/>
          <p:cNvSpPr txBox="1"/>
          <p:nvPr/>
        </p:nvSpPr>
        <p:spPr>
          <a:xfrm>
            <a:off x="3703600" y="4752199"/>
            <a:ext cx="4784800" cy="8796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sz="1600">
                <a:solidFill>
                  <a:schemeClr val="dk1"/>
                </a:solidFill>
                <a:latin typeface="Libre Franklin"/>
                <a:ea typeface="Libre Franklin"/>
                <a:cs typeface="Libre Franklin"/>
                <a:sym typeface="Libre Franklin"/>
              </a:rPr>
              <a:t>CREDITS: This presentation template was created by </a:t>
            </a:r>
            <a:r>
              <a:rPr lang="en" sz="1600" b="1">
                <a:solidFill>
                  <a:schemeClr val="dk1"/>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xmlns="" val="tx"/>
                    </a:ext>
                  </a:extLst>
                </a:hlinkClick>
              </a:rPr>
              <a:t>Slidesgo</a:t>
            </a:r>
            <a:r>
              <a:rPr lang="en" sz="1600">
                <a:solidFill>
                  <a:schemeClr val="dk1"/>
                </a:solidFill>
                <a:latin typeface="Libre Franklin"/>
                <a:ea typeface="Libre Franklin"/>
                <a:cs typeface="Libre Franklin"/>
                <a:sym typeface="Libre Franklin"/>
              </a:rPr>
              <a:t>, including icons by </a:t>
            </a:r>
            <a:r>
              <a:rPr lang="en" sz="1600" b="1">
                <a:solidFill>
                  <a:schemeClr val="dk1"/>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xmlns="" val="tx"/>
                    </a:ext>
                  </a:extLst>
                </a:hlinkClick>
              </a:rPr>
              <a:t>Flaticon</a:t>
            </a:r>
            <a:r>
              <a:rPr lang="en" sz="1600">
                <a:solidFill>
                  <a:schemeClr val="dk1"/>
                </a:solidFill>
                <a:latin typeface="Libre Franklin"/>
                <a:ea typeface="Libre Franklin"/>
                <a:cs typeface="Libre Franklin"/>
                <a:sym typeface="Libre Franklin"/>
              </a:rPr>
              <a:t>, and infographics &amp; images by </a:t>
            </a:r>
            <a:r>
              <a:rPr lang="en" sz="1600" b="1">
                <a:solidFill>
                  <a:schemeClr val="dk1"/>
                </a:solidFill>
                <a:uFill>
                  <a:noFill/>
                </a:uFill>
                <a:latin typeface="Libre Franklin"/>
                <a:ea typeface="Libre Franklin"/>
                <a:cs typeface="Libre Franklin"/>
                <a:sym typeface="Libre Franklin"/>
                <a:hlinkClick r:id="rId5">
                  <a:extLst>
                    <a:ext uri="{A12FA001-AC4F-418D-AE19-62706E023703}">
                      <ahyp:hlinkClr xmlns:ahyp="http://schemas.microsoft.com/office/drawing/2018/hyperlinkcolor" xmlns="" val="tx"/>
                    </a:ext>
                  </a:extLst>
                </a:hlinkClick>
              </a:rPr>
              <a:t>Freepik</a:t>
            </a:r>
            <a:endParaRPr sz="1600" b="1">
              <a:solidFill>
                <a:schemeClr val="dk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6014588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41"/>
        <p:cNvGrpSpPr/>
        <p:nvPr/>
      </p:nvGrpSpPr>
      <p:grpSpPr>
        <a:xfrm>
          <a:off x="0" y="0"/>
          <a:ext cx="0" cy="0"/>
          <a:chOff x="0" y="0"/>
          <a:chExt cx="0" cy="0"/>
        </a:xfrm>
      </p:grpSpPr>
      <p:grpSp>
        <p:nvGrpSpPr>
          <p:cNvPr id="242" name="Google Shape;242;p36"/>
          <p:cNvGrpSpPr/>
          <p:nvPr/>
        </p:nvGrpSpPr>
        <p:grpSpPr>
          <a:xfrm>
            <a:off x="10989777" y="724000"/>
            <a:ext cx="1202223" cy="5425435"/>
            <a:chOff x="8242332" y="543000"/>
            <a:chExt cx="901667" cy="4069076"/>
          </a:xfrm>
        </p:grpSpPr>
        <p:pic>
          <p:nvPicPr>
            <p:cNvPr id="243" name="Google Shape;243;p36"/>
            <p:cNvPicPr preferRelativeResize="0"/>
            <p:nvPr/>
          </p:nvPicPr>
          <p:blipFill rotWithShape="1">
            <a:blip r:embed="rId2">
              <a:alphaModFix/>
            </a:blip>
            <a:srcRect l="49512" r="49512"/>
            <a:stretch/>
          </p:blipFill>
          <p:spPr>
            <a:xfrm>
              <a:off x="8242332" y="543000"/>
              <a:ext cx="70499" cy="4069076"/>
            </a:xfrm>
            <a:prstGeom prst="rect">
              <a:avLst/>
            </a:prstGeom>
            <a:noFill/>
            <a:ln>
              <a:noFill/>
            </a:ln>
          </p:spPr>
        </p:pic>
        <p:pic>
          <p:nvPicPr>
            <p:cNvPr id="244" name="Google Shape;244;p36"/>
            <p:cNvPicPr preferRelativeResize="0"/>
            <p:nvPr/>
          </p:nvPicPr>
          <p:blipFill rotWithShape="1">
            <a:blip r:embed="rId2">
              <a:alphaModFix/>
            </a:blip>
            <a:srcRect l="50250" r="39714"/>
            <a:stretch/>
          </p:blipFill>
          <p:spPr>
            <a:xfrm>
              <a:off x="8418200" y="543000"/>
              <a:ext cx="725799" cy="4069076"/>
            </a:xfrm>
            <a:prstGeom prst="rect">
              <a:avLst/>
            </a:prstGeom>
            <a:noFill/>
            <a:ln>
              <a:noFill/>
            </a:ln>
          </p:spPr>
        </p:pic>
      </p:grpSp>
    </p:spTree>
    <p:extLst>
      <p:ext uri="{BB962C8B-B14F-4D97-AF65-F5344CB8AC3E}">
        <p14:creationId xmlns:p14="http://schemas.microsoft.com/office/powerpoint/2010/main" val="14985914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45"/>
        <p:cNvGrpSpPr/>
        <p:nvPr/>
      </p:nvGrpSpPr>
      <p:grpSpPr>
        <a:xfrm>
          <a:off x="0" y="0"/>
          <a:ext cx="0" cy="0"/>
          <a:chOff x="0" y="0"/>
          <a:chExt cx="0" cy="0"/>
        </a:xfrm>
      </p:grpSpPr>
      <p:grpSp>
        <p:nvGrpSpPr>
          <p:cNvPr id="246" name="Google Shape;246;p37"/>
          <p:cNvGrpSpPr/>
          <p:nvPr/>
        </p:nvGrpSpPr>
        <p:grpSpPr>
          <a:xfrm>
            <a:off x="10" y="724000"/>
            <a:ext cx="1202223" cy="5425435"/>
            <a:chOff x="7" y="543000"/>
            <a:chExt cx="901667" cy="4069076"/>
          </a:xfrm>
        </p:grpSpPr>
        <p:pic>
          <p:nvPicPr>
            <p:cNvPr id="247" name="Google Shape;247;p37"/>
            <p:cNvPicPr preferRelativeResize="0"/>
            <p:nvPr/>
          </p:nvPicPr>
          <p:blipFill rotWithShape="1">
            <a:blip r:embed="rId2">
              <a:alphaModFix/>
            </a:blip>
            <a:srcRect l="49512" r="49512"/>
            <a:stretch/>
          </p:blipFill>
          <p:spPr>
            <a:xfrm>
              <a:off x="831175" y="543000"/>
              <a:ext cx="70499" cy="4069076"/>
            </a:xfrm>
            <a:prstGeom prst="rect">
              <a:avLst/>
            </a:prstGeom>
            <a:noFill/>
            <a:ln>
              <a:noFill/>
            </a:ln>
          </p:spPr>
        </p:pic>
        <p:pic>
          <p:nvPicPr>
            <p:cNvPr id="248" name="Google Shape;248;p37"/>
            <p:cNvPicPr preferRelativeResize="0"/>
            <p:nvPr/>
          </p:nvPicPr>
          <p:blipFill rotWithShape="1">
            <a:blip r:embed="rId2">
              <a:alphaModFix/>
            </a:blip>
            <a:srcRect l="44982" r="44983"/>
            <a:stretch/>
          </p:blipFill>
          <p:spPr>
            <a:xfrm>
              <a:off x="7" y="543000"/>
              <a:ext cx="725799" cy="4069076"/>
            </a:xfrm>
            <a:prstGeom prst="rect">
              <a:avLst/>
            </a:prstGeom>
            <a:noFill/>
            <a:ln>
              <a:noFill/>
            </a:ln>
          </p:spPr>
        </p:pic>
      </p:grpSp>
    </p:spTree>
    <p:extLst>
      <p:ext uri="{BB962C8B-B14F-4D97-AF65-F5344CB8AC3E}">
        <p14:creationId xmlns:p14="http://schemas.microsoft.com/office/powerpoint/2010/main" val="4077001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749242-88BB-4DE0-86AD-2AB00795B448}" type="slidenum">
              <a:rPr lang="en-IN" smtClean="0"/>
              <a:t>‹#›</a:t>
            </a:fld>
            <a:endParaRPr lang="en-IN"/>
          </a:p>
        </p:txBody>
      </p:sp>
    </p:spTree>
    <p:extLst>
      <p:ext uri="{BB962C8B-B14F-4D97-AF65-F5344CB8AC3E}">
        <p14:creationId xmlns:p14="http://schemas.microsoft.com/office/powerpoint/2010/main" val="28665628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52"/>
        <p:cNvGrpSpPr/>
        <p:nvPr/>
      </p:nvGrpSpPr>
      <p:grpSpPr>
        <a:xfrm>
          <a:off x="0" y="0"/>
          <a:ext cx="0" cy="0"/>
          <a:chOff x="0" y="0"/>
          <a:chExt cx="0" cy="0"/>
        </a:xfrm>
      </p:grpSpPr>
    </p:spTree>
    <p:extLst>
      <p:ext uri="{BB962C8B-B14F-4D97-AF65-F5344CB8AC3E}">
        <p14:creationId xmlns:p14="http://schemas.microsoft.com/office/powerpoint/2010/main" val="2293874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3799633" y="2678467"/>
            <a:ext cx="5946800" cy="4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27" name="Google Shape;27;p5"/>
          <p:cNvSpPr txBox="1">
            <a:spLocks noGrp="1"/>
          </p:cNvSpPr>
          <p:nvPr>
            <p:ph type="subTitle" idx="2"/>
          </p:nvPr>
        </p:nvSpPr>
        <p:spPr>
          <a:xfrm>
            <a:off x="3799633" y="3173667"/>
            <a:ext cx="5946800" cy="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28" name="Google Shape;28;p5"/>
          <p:cNvSpPr txBox="1">
            <a:spLocks noGrp="1"/>
          </p:cNvSpPr>
          <p:nvPr>
            <p:ph type="subTitle" idx="3"/>
          </p:nvPr>
        </p:nvSpPr>
        <p:spPr>
          <a:xfrm>
            <a:off x="3799633" y="4199567"/>
            <a:ext cx="5946800" cy="4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667">
                <a:latin typeface="Libre Franklin Thin"/>
                <a:ea typeface="Libre Franklin Thin"/>
                <a:cs typeface="Libre Franklin Thin"/>
                <a:sym typeface="Libre Franklin Thin"/>
              </a:defRPr>
            </a:lvl1pPr>
            <a:lvl2pPr lvl="1" rtl="0">
              <a:lnSpc>
                <a:spcPct val="100000"/>
              </a:lnSpc>
              <a:spcBef>
                <a:spcPts val="0"/>
              </a:spcBef>
              <a:spcAft>
                <a:spcPts val="0"/>
              </a:spcAft>
              <a:buNone/>
              <a:defRPr sz="2667">
                <a:latin typeface="Libre Franklin Thin"/>
                <a:ea typeface="Libre Franklin Thin"/>
                <a:cs typeface="Libre Franklin Thin"/>
                <a:sym typeface="Libre Franklin Thin"/>
              </a:defRPr>
            </a:lvl2pPr>
            <a:lvl3pPr lvl="2" rtl="0">
              <a:lnSpc>
                <a:spcPct val="100000"/>
              </a:lnSpc>
              <a:spcBef>
                <a:spcPts val="0"/>
              </a:spcBef>
              <a:spcAft>
                <a:spcPts val="0"/>
              </a:spcAft>
              <a:buNone/>
              <a:defRPr sz="2667">
                <a:latin typeface="Libre Franklin Thin"/>
                <a:ea typeface="Libre Franklin Thin"/>
                <a:cs typeface="Libre Franklin Thin"/>
                <a:sym typeface="Libre Franklin Thin"/>
              </a:defRPr>
            </a:lvl3pPr>
            <a:lvl4pPr lvl="3" rtl="0">
              <a:lnSpc>
                <a:spcPct val="100000"/>
              </a:lnSpc>
              <a:spcBef>
                <a:spcPts val="0"/>
              </a:spcBef>
              <a:spcAft>
                <a:spcPts val="0"/>
              </a:spcAft>
              <a:buNone/>
              <a:defRPr sz="2667">
                <a:latin typeface="Libre Franklin Thin"/>
                <a:ea typeface="Libre Franklin Thin"/>
                <a:cs typeface="Libre Franklin Thin"/>
                <a:sym typeface="Libre Franklin Thin"/>
              </a:defRPr>
            </a:lvl4pPr>
            <a:lvl5pPr lvl="4" rtl="0">
              <a:lnSpc>
                <a:spcPct val="100000"/>
              </a:lnSpc>
              <a:spcBef>
                <a:spcPts val="0"/>
              </a:spcBef>
              <a:spcAft>
                <a:spcPts val="0"/>
              </a:spcAft>
              <a:buNone/>
              <a:defRPr sz="2667">
                <a:latin typeface="Libre Franklin Thin"/>
                <a:ea typeface="Libre Franklin Thin"/>
                <a:cs typeface="Libre Franklin Thin"/>
                <a:sym typeface="Libre Franklin Thin"/>
              </a:defRPr>
            </a:lvl5pPr>
            <a:lvl6pPr lvl="5" rtl="0">
              <a:lnSpc>
                <a:spcPct val="100000"/>
              </a:lnSpc>
              <a:spcBef>
                <a:spcPts val="0"/>
              </a:spcBef>
              <a:spcAft>
                <a:spcPts val="0"/>
              </a:spcAft>
              <a:buNone/>
              <a:defRPr sz="2667">
                <a:latin typeface="Libre Franklin Thin"/>
                <a:ea typeface="Libre Franklin Thin"/>
                <a:cs typeface="Libre Franklin Thin"/>
                <a:sym typeface="Libre Franklin Thin"/>
              </a:defRPr>
            </a:lvl6pPr>
            <a:lvl7pPr lvl="6" rtl="0">
              <a:lnSpc>
                <a:spcPct val="100000"/>
              </a:lnSpc>
              <a:spcBef>
                <a:spcPts val="0"/>
              </a:spcBef>
              <a:spcAft>
                <a:spcPts val="0"/>
              </a:spcAft>
              <a:buNone/>
              <a:defRPr sz="2667">
                <a:latin typeface="Libre Franklin Thin"/>
                <a:ea typeface="Libre Franklin Thin"/>
                <a:cs typeface="Libre Franklin Thin"/>
                <a:sym typeface="Libre Franklin Thin"/>
              </a:defRPr>
            </a:lvl7pPr>
            <a:lvl8pPr lvl="7" rtl="0">
              <a:lnSpc>
                <a:spcPct val="100000"/>
              </a:lnSpc>
              <a:spcBef>
                <a:spcPts val="0"/>
              </a:spcBef>
              <a:spcAft>
                <a:spcPts val="0"/>
              </a:spcAft>
              <a:buNone/>
              <a:defRPr sz="2667">
                <a:latin typeface="Libre Franklin Thin"/>
                <a:ea typeface="Libre Franklin Thin"/>
                <a:cs typeface="Libre Franklin Thin"/>
                <a:sym typeface="Libre Franklin Thin"/>
              </a:defRPr>
            </a:lvl8pPr>
            <a:lvl9pPr lvl="8" rtl="0">
              <a:lnSpc>
                <a:spcPct val="100000"/>
              </a:lnSpc>
              <a:spcBef>
                <a:spcPts val="0"/>
              </a:spcBef>
              <a:spcAft>
                <a:spcPts val="0"/>
              </a:spcAft>
              <a:buNone/>
              <a:defRPr sz="2667">
                <a:latin typeface="Libre Franklin Thin"/>
                <a:ea typeface="Libre Franklin Thin"/>
                <a:cs typeface="Libre Franklin Thin"/>
                <a:sym typeface="Libre Franklin Thin"/>
              </a:defRPr>
            </a:lvl9pPr>
          </a:lstStyle>
          <a:p>
            <a:r>
              <a:rPr lang="en-US"/>
              <a:t>Click to edit Master subtitle style</a:t>
            </a:r>
            <a:endParaRPr/>
          </a:p>
        </p:txBody>
      </p:sp>
      <p:sp>
        <p:nvSpPr>
          <p:cNvPr id="29" name="Google Shape;29;p5"/>
          <p:cNvSpPr txBox="1">
            <a:spLocks noGrp="1"/>
          </p:cNvSpPr>
          <p:nvPr>
            <p:ph type="subTitle" idx="4"/>
          </p:nvPr>
        </p:nvSpPr>
        <p:spPr>
          <a:xfrm>
            <a:off x="3799633" y="4694767"/>
            <a:ext cx="5946800" cy="6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r>
              <a:rPr lang="en-US"/>
              <a:t>Click to edit Master subtitle style</a:t>
            </a:r>
            <a:endParaRPr/>
          </a:p>
        </p:txBody>
      </p:sp>
      <p:sp>
        <p:nvSpPr>
          <p:cNvPr id="30" name="Google Shape;30;p5"/>
          <p:cNvSpPr txBox="1">
            <a:spLocks noGrp="1"/>
          </p:cNvSpPr>
          <p:nvPr>
            <p:ph type="title"/>
          </p:nvPr>
        </p:nvSpPr>
        <p:spPr>
          <a:xfrm>
            <a:off x="960000" y="509500"/>
            <a:ext cx="61908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9pPr>
          </a:lstStyle>
          <a:p>
            <a:r>
              <a:rPr lang="en-US"/>
              <a:t>Click to edit Master title style</a:t>
            </a:r>
            <a:endParaRPr/>
          </a:p>
        </p:txBody>
      </p:sp>
      <p:pic>
        <p:nvPicPr>
          <p:cNvPr id="31" name="Google Shape;31;p5"/>
          <p:cNvPicPr preferRelativeResize="0"/>
          <p:nvPr/>
        </p:nvPicPr>
        <p:blipFill rotWithShape="1">
          <a:blip r:embed="rId2">
            <a:alphaModFix/>
          </a:blip>
          <a:srcRect l="33080" r="65663"/>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23505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960000" y="509500"/>
            <a:ext cx="54732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solidFill>
                  <a:schemeClr val="accent3"/>
                </a:solidFill>
              </a:defRPr>
            </a:lvl1pPr>
            <a:lvl2pPr lvl="1"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4800">
                <a:solidFill>
                  <a:schemeClr val="dk1"/>
                </a:solidFill>
                <a:latin typeface="Fredoka One"/>
                <a:ea typeface="Fredoka One"/>
                <a:cs typeface="Fredoka One"/>
                <a:sym typeface="Fredoka One"/>
              </a:defRPr>
            </a:lvl9pPr>
          </a:lstStyle>
          <a:p>
            <a:r>
              <a:rPr lang="en-US"/>
              <a:t>Click to edit Master title style</a:t>
            </a:r>
            <a:endParaRPr/>
          </a:p>
        </p:txBody>
      </p:sp>
      <p:pic>
        <p:nvPicPr>
          <p:cNvPr id="34" name="Google Shape;34;p6"/>
          <p:cNvPicPr preferRelativeResize="0"/>
          <p:nvPr/>
        </p:nvPicPr>
        <p:blipFill rotWithShape="1">
          <a:blip r:embed="rId2">
            <a:alphaModFix/>
          </a:blip>
          <a:srcRect l="19503" r="79240"/>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3174000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1462333" y="2610372"/>
            <a:ext cx="3894400" cy="28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spcBef>
                <a:spcPts val="0"/>
              </a:spcBef>
              <a:spcAft>
                <a:spcPts val="0"/>
              </a:spcAft>
              <a:buNone/>
              <a:defRPr sz="2133"/>
            </a:lvl2pPr>
            <a:lvl3pPr lvl="2" rtl="0">
              <a:spcBef>
                <a:spcPts val="0"/>
              </a:spcBef>
              <a:spcAft>
                <a:spcPts val="0"/>
              </a:spcAft>
              <a:buNone/>
              <a:defRPr sz="2133"/>
            </a:lvl3pPr>
            <a:lvl4pPr lvl="3" rtl="0">
              <a:spcBef>
                <a:spcPts val="0"/>
              </a:spcBef>
              <a:spcAft>
                <a:spcPts val="0"/>
              </a:spcAft>
              <a:buNone/>
              <a:defRPr sz="2133"/>
            </a:lvl4pPr>
            <a:lvl5pPr lvl="4" rtl="0">
              <a:spcBef>
                <a:spcPts val="0"/>
              </a:spcBef>
              <a:spcAft>
                <a:spcPts val="0"/>
              </a:spcAft>
              <a:buNone/>
              <a:defRPr sz="2133"/>
            </a:lvl5pPr>
            <a:lvl6pPr lvl="5" rtl="0">
              <a:spcBef>
                <a:spcPts val="0"/>
              </a:spcBef>
              <a:spcAft>
                <a:spcPts val="0"/>
              </a:spcAft>
              <a:buNone/>
              <a:defRPr sz="2133"/>
            </a:lvl6pPr>
            <a:lvl7pPr lvl="6" rtl="0">
              <a:spcBef>
                <a:spcPts val="0"/>
              </a:spcBef>
              <a:spcAft>
                <a:spcPts val="0"/>
              </a:spcAft>
              <a:buNone/>
              <a:defRPr sz="2133"/>
            </a:lvl7pPr>
            <a:lvl8pPr lvl="7" rtl="0">
              <a:spcBef>
                <a:spcPts val="0"/>
              </a:spcBef>
              <a:spcAft>
                <a:spcPts val="0"/>
              </a:spcAft>
              <a:buNone/>
              <a:defRPr sz="2133"/>
            </a:lvl8pPr>
            <a:lvl9pPr lvl="8" rtl="0">
              <a:spcBef>
                <a:spcPts val="0"/>
              </a:spcBef>
              <a:spcAft>
                <a:spcPts val="0"/>
              </a:spcAft>
              <a:buNone/>
              <a:defRPr sz="2133"/>
            </a:lvl9pPr>
          </a:lstStyle>
          <a:p>
            <a:r>
              <a:rPr lang="en-US"/>
              <a:t>Click to edit Master subtitle style</a:t>
            </a:r>
            <a:endParaRPr/>
          </a:p>
        </p:txBody>
      </p:sp>
      <p:sp>
        <p:nvSpPr>
          <p:cNvPr id="37" name="Google Shape;37;p7"/>
          <p:cNvSpPr txBox="1">
            <a:spLocks noGrp="1"/>
          </p:cNvSpPr>
          <p:nvPr>
            <p:ph type="title"/>
          </p:nvPr>
        </p:nvSpPr>
        <p:spPr>
          <a:xfrm>
            <a:off x="960000" y="509500"/>
            <a:ext cx="41972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2"/>
              </a:buClr>
              <a:buSzPts val="3200"/>
              <a:buFont typeface="Fredoka One"/>
              <a:buNone/>
              <a:defRPr>
                <a:solidFill>
                  <a:schemeClr val="accent2"/>
                </a:solidFill>
              </a:defRPr>
            </a:lvl1pPr>
            <a:lvl2pPr lvl="1"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3600"/>
              <a:buFont typeface="Fredoka One"/>
              <a:buNone/>
              <a:defRPr sz="4800">
                <a:solidFill>
                  <a:schemeClr val="accent2"/>
                </a:solidFill>
                <a:latin typeface="Fredoka One"/>
                <a:ea typeface="Fredoka One"/>
                <a:cs typeface="Fredoka One"/>
                <a:sym typeface="Fredoka One"/>
              </a:defRPr>
            </a:lvl9pPr>
          </a:lstStyle>
          <a:p>
            <a:r>
              <a:rPr lang="en-US"/>
              <a:t>Click to edit Master title style</a:t>
            </a:r>
            <a:endParaRPr/>
          </a:p>
        </p:txBody>
      </p:sp>
      <p:pic>
        <p:nvPicPr>
          <p:cNvPr id="38" name="Google Shape;38;p7"/>
          <p:cNvPicPr preferRelativeResize="0"/>
          <p:nvPr/>
        </p:nvPicPr>
        <p:blipFill rotWithShape="1">
          <a:blip r:embed="rId2">
            <a:alphaModFix/>
          </a:blip>
          <a:srcRect l="71094" r="27649"/>
          <a:stretch/>
        </p:blipFill>
        <p:spPr>
          <a:xfrm>
            <a:off x="1108234" y="1934383"/>
            <a:ext cx="93999" cy="4210301"/>
          </a:xfrm>
          <a:prstGeom prst="rect">
            <a:avLst/>
          </a:prstGeom>
          <a:noFill/>
          <a:ln>
            <a:noFill/>
          </a:ln>
        </p:spPr>
      </p:pic>
    </p:spTree>
    <p:extLst>
      <p:ext uri="{BB962C8B-B14F-4D97-AF65-F5344CB8AC3E}">
        <p14:creationId xmlns:p14="http://schemas.microsoft.com/office/powerpoint/2010/main" val="749336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
        <p:cNvGrpSpPr/>
        <p:nvPr/>
      </p:nvGrpSpPr>
      <p:grpSpPr>
        <a:xfrm>
          <a:off x="0" y="0"/>
          <a:ext cx="0" cy="0"/>
          <a:chOff x="0" y="0"/>
          <a:chExt cx="0" cy="0"/>
        </a:xfrm>
      </p:grpSpPr>
      <p:grpSp>
        <p:nvGrpSpPr>
          <p:cNvPr id="40" name="Google Shape;40;p8"/>
          <p:cNvGrpSpPr/>
          <p:nvPr/>
        </p:nvGrpSpPr>
        <p:grpSpPr>
          <a:xfrm>
            <a:off x="10" y="724000"/>
            <a:ext cx="12191989" cy="5425435"/>
            <a:chOff x="7" y="543000"/>
            <a:chExt cx="9143992" cy="4069076"/>
          </a:xfrm>
        </p:grpSpPr>
        <p:pic>
          <p:nvPicPr>
            <p:cNvPr id="41" name="Google Shape;41;p8"/>
            <p:cNvPicPr preferRelativeResize="0"/>
            <p:nvPr/>
          </p:nvPicPr>
          <p:blipFill rotWithShape="1">
            <a:blip r:embed="rId2">
              <a:alphaModFix/>
            </a:blip>
            <a:srcRect l="11584" r="87441"/>
            <a:stretch/>
          </p:blipFill>
          <p:spPr>
            <a:xfrm>
              <a:off x="831175" y="543000"/>
              <a:ext cx="70499" cy="4069076"/>
            </a:xfrm>
            <a:prstGeom prst="rect">
              <a:avLst/>
            </a:prstGeom>
            <a:noFill/>
            <a:ln>
              <a:noFill/>
            </a:ln>
          </p:spPr>
        </p:pic>
        <p:pic>
          <p:nvPicPr>
            <p:cNvPr id="42" name="Google Shape;42;p8"/>
            <p:cNvPicPr preferRelativeResize="0"/>
            <p:nvPr/>
          </p:nvPicPr>
          <p:blipFill rotWithShape="1">
            <a:blip r:embed="rId2">
              <a:alphaModFix/>
            </a:blip>
            <a:srcRect t="140" r="89965" b="-139"/>
            <a:stretch/>
          </p:blipFill>
          <p:spPr>
            <a:xfrm>
              <a:off x="7" y="543000"/>
              <a:ext cx="725799" cy="4069076"/>
            </a:xfrm>
            <a:prstGeom prst="rect">
              <a:avLst/>
            </a:prstGeom>
            <a:noFill/>
            <a:ln>
              <a:noFill/>
            </a:ln>
          </p:spPr>
        </p:pic>
        <p:pic>
          <p:nvPicPr>
            <p:cNvPr id="43" name="Google Shape;43;p8"/>
            <p:cNvPicPr preferRelativeResize="0"/>
            <p:nvPr/>
          </p:nvPicPr>
          <p:blipFill rotWithShape="1">
            <a:blip r:embed="rId2">
              <a:alphaModFix/>
            </a:blip>
            <a:srcRect l="87441" r="11584"/>
            <a:stretch/>
          </p:blipFill>
          <p:spPr>
            <a:xfrm>
              <a:off x="8242332" y="543000"/>
              <a:ext cx="70499" cy="4069076"/>
            </a:xfrm>
            <a:prstGeom prst="rect">
              <a:avLst/>
            </a:prstGeom>
            <a:noFill/>
            <a:ln>
              <a:noFill/>
            </a:ln>
          </p:spPr>
        </p:pic>
        <p:pic>
          <p:nvPicPr>
            <p:cNvPr id="44" name="Google Shape;44;p8"/>
            <p:cNvPicPr preferRelativeResize="0"/>
            <p:nvPr/>
          </p:nvPicPr>
          <p:blipFill rotWithShape="1">
            <a:blip r:embed="rId2">
              <a:alphaModFix/>
            </a:blip>
            <a:srcRect l="89965"/>
            <a:stretch/>
          </p:blipFill>
          <p:spPr>
            <a:xfrm>
              <a:off x="8418200" y="543000"/>
              <a:ext cx="725799" cy="4069076"/>
            </a:xfrm>
            <a:prstGeom prst="rect">
              <a:avLst/>
            </a:prstGeom>
            <a:noFill/>
            <a:ln>
              <a:noFill/>
            </a:ln>
          </p:spPr>
        </p:pic>
      </p:grpSp>
      <p:sp>
        <p:nvSpPr>
          <p:cNvPr id="45" name="Google Shape;45;p8"/>
          <p:cNvSpPr txBox="1">
            <a:spLocks noGrp="1"/>
          </p:cNvSpPr>
          <p:nvPr>
            <p:ph type="title"/>
          </p:nvPr>
        </p:nvSpPr>
        <p:spPr>
          <a:xfrm>
            <a:off x="1730000" y="1844344"/>
            <a:ext cx="8732000" cy="33288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8500"/>
              <a:buNone/>
              <a:defRPr sz="10666">
                <a:solidFill>
                  <a:schemeClr val="dk1"/>
                </a:solidFill>
              </a:defRPr>
            </a:lvl1pPr>
            <a:lvl2pPr lvl="1" rtl="0">
              <a:lnSpc>
                <a:spcPct val="80000"/>
              </a:lnSpc>
              <a:spcBef>
                <a:spcPts val="0"/>
              </a:spcBef>
              <a:spcAft>
                <a:spcPts val="0"/>
              </a:spcAft>
              <a:buClr>
                <a:schemeClr val="dk1"/>
              </a:buClr>
              <a:buSzPts val="2800"/>
              <a:buNone/>
              <a:defRPr>
                <a:solidFill>
                  <a:schemeClr val="dk1"/>
                </a:solidFill>
              </a:defRPr>
            </a:lvl2pPr>
            <a:lvl3pPr lvl="2" rtl="0">
              <a:lnSpc>
                <a:spcPct val="80000"/>
              </a:lnSpc>
              <a:spcBef>
                <a:spcPts val="0"/>
              </a:spcBef>
              <a:spcAft>
                <a:spcPts val="0"/>
              </a:spcAft>
              <a:buClr>
                <a:schemeClr val="dk1"/>
              </a:buClr>
              <a:buSzPts val="2800"/>
              <a:buNone/>
              <a:defRPr>
                <a:solidFill>
                  <a:schemeClr val="dk1"/>
                </a:solidFill>
              </a:defRPr>
            </a:lvl3pPr>
            <a:lvl4pPr lvl="3" rtl="0">
              <a:lnSpc>
                <a:spcPct val="80000"/>
              </a:lnSpc>
              <a:spcBef>
                <a:spcPts val="0"/>
              </a:spcBef>
              <a:spcAft>
                <a:spcPts val="0"/>
              </a:spcAft>
              <a:buClr>
                <a:schemeClr val="dk1"/>
              </a:buClr>
              <a:buSzPts val="2800"/>
              <a:buNone/>
              <a:defRPr>
                <a:solidFill>
                  <a:schemeClr val="dk1"/>
                </a:solidFill>
              </a:defRPr>
            </a:lvl4pPr>
            <a:lvl5pPr lvl="4" rtl="0">
              <a:lnSpc>
                <a:spcPct val="80000"/>
              </a:lnSpc>
              <a:spcBef>
                <a:spcPts val="0"/>
              </a:spcBef>
              <a:spcAft>
                <a:spcPts val="0"/>
              </a:spcAft>
              <a:buClr>
                <a:schemeClr val="dk1"/>
              </a:buClr>
              <a:buSzPts val="2800"/>
              <a:buNone/>
              <a:defRPr>
                <a:solidFill>
                  <a:schemeClr val="dk1"/>
                </a:solidFill>
              </a:defRPr>
            </a:lvl5pPr>
            <a:lvl6pPr lvl="5" rtl="0">
              <a:lnSpc>
                <a:spcPct val="80000"/>
              </a:lnSpc>
              <a:spcBef>
                <a:spcPts val="0"/>
              </a:spcBef>
              <a:spcAft>
                <a:spcPts val="0"/>
              </a:spcAft>
              <a:buClr>
                <a:schemeClr val="dk1"/>
              </a:buClr>
              <a:buSzPts val="2800"/>
              <a:buNone/>
              <a:defRPr>
                <a:solidFill>
                  <a:schemeClr val="dk1"/>
                </a:solidFill>
              </a:defRPr>
            </a:lvl6pPr>
            <a:lvl7pPr lvl="6" rtl="0">
              <a:lnSpc>
                <a:spcPct val="80000"/>
              </a:lnSpc>
              <a:spcBef>
                <a:spcPts val="0"/>
              </a:spcBef>
              <a:spcAft>
                <a:spcPts val="0"/>
              </a:spcAft>
              <a:buClr>
                <a:schemeClr val="dk1"/>
              </a:buClr>
              <a:buSzPts val="2800"/>
              <a:buNone/>
              <a:defRPr>
                <a:solidFill>
                  <a:schemeClr val="dk1"/>
                </a:solidFill>
              </a:defRPr>
            </a:lvl7pPr>
            <a:lvl8pPr lvl="7" rtl="0">
              <a:lnSpc>
                <a:spcPct val="80000"/>
              </a:lnSpc>
              <a:spcBef>
                <a:spcPts val="0"/>
              </a:spcBef>
              <a:spcAft>
                <a:spcPts val="0"/>
              </a:spcAft>
              <a:buClr>
                <a:schemeClr val="dk1"/>
              </a:buClr>
              <a:buSzPts val="2800"/>
              <a:buNone/>
              <a:defRPr>
                <a:solidFill>
                  <a:schemeClr val="dk1"/>
                </a:solidFill>
              </a:defRPr>
            </a:lvl8pPr>
            <a:lvl9pPr lvl="8" rtl="0">
              <a:lnSpc>
                <a:spcPct val="80000"/>
              </a:lnSpc>
              <a:spcBef>
                <a:spcPts val="0"/>
              </a:spcBef>
              <a:spcAft>
                <a:spcPts val="0"/>
              </a:spcAft>
              <a:buClr>
                <a:schemeClr val="dk1"/>
              </a:buClr>
              <a:buSzPts val="2800"/>
              <a:buNone/>
              <a:defRPr>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3194399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6"/>
        <p:cNvGrpSpPr/>
        <p:nvPr/>
      </p:nvGrpSpPr>
      <p:grpSpPr>
        <a:xfrm>
          <a:off x="0" y="0"/>
          <a:ext cx="0" cy="0"/>
          <a:chOff x="0" y="0"/>
          <a:chExt cx="0" cy="0"/>
        </a:xfrm>
      </p:grpSpPr>
      <p:sp>
        <p:nvSpPr>
          <p:cNvPr id="47" name="Google Shape;47;p9"/>
          <p:cNvSpPr txBox="1">
            <a:spLocks noGrp="1"/>
          </p:cNvSpPr>
          <p:nvPr>
            <p:ph type="subTitle" idx="1"/>
          </p:nvPr>
        </p:nvSpPr>
        <p:spPr>
          <a:xfrm flipH="1">
            <a:off x="7781267" y="4187187"/>
            <a:ext cx="3349200" cy="207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spcBef>
                <a:spcPts val="0"/>
              </a:spcBef>
              <a:spcAft>
                <a:spcPts val="0"/>
              </a:spcAft>
              <a:buNone/>
              <a:defRPr sz="2133"/>
            </a:lvl2pPr>
            <a:lvl3pPr lvl="2" algn="r" rtl="0">
              <a:spcBef>
                <a:spcPts val="0"/>
              </a:spcBef>
              <a:spcAft>
                <a:spcPts val="0"/>
              </a:spcAft>
              <a:buNone/>
              <a:defRPr sz="2133"/>
            </a:lvl3pPr>
            <a:lvl4pPr lvl="3" algn="r" rtl="0">
              <a:spcBef>
                <a:spcPts val="0"/>
              </a:spcBef>
              <a:spcAft>
                <a:spcPts val="0"/>
              </a:spcAft>
              <a:buNone/>
              <a:defRPr sz="2133"/>
            </a:lvl4pPr>
            <a:lvl5pPr lvl="4" algn="r" rtl="0">
              <a:spcBef>
                <a:spcPts val="0"/>
              </a:spcBef>
              <a:spcAft>
                <a:spcPts val="0"/>
              </a:spcAft>
              <a:buNone/>
              <a:defRPr sz="2133"/>
            </a:lvl5pPr>
            <a:lvl6pPr lvl="5" algn="r" rtl="0">
              <a:spcBef>
                <a:spcPts val="0"/>
              </a:spcBef>
              <a:spcAft>
                <a:spcPts val="0"/>
              </a:spcAft>
              <a:buNone/>
              <a:defRPr sz="2133"/>
            </a:lvl6pPr>
            <a:lvl7pPr lvl="6" algn="r" rtl="0">
              <a:spcBef>
                <a:spcPts val="0"/>
              </a:spcBef>
              <a:spcAft>
                <a:spcPts val="0"/>
              </a:spcAft>
              <a:buNone/>
              <a:defRPr sz="2133"/>
            </a:lvl7pPr>
            <a:lvl8pPr lvl="7" algn="r" rtl="0">
              <a:spcBef>
                <a:spcPts val="0"/>
              </a:spcBef>
              <a:spcAft>
                <a:spcPts val="0"/>
              </a:spcAft>
              <a:buNone/>
              <a:defRPr sz="2133"/>
            </a:lvl8pPr>
            <a:lvl9pPr lvl="8" algn="r" rtl="0">
              <a:spcBef>
                <a:spcPts val="0"/>
              </a:spcBef>
              <a:spcAft>
                <a:spcPts val="0"/>
              </a:spcAft>
              <a:buNone/>
              <a:defRPr sz="2133"/>
            </a:lvl9pPr>
          </a:lstStyle>
          <a:p>
            <a:r>
              <a:rPr lang="en-US"/>
              <a:t>Click to edit Master subtitle style</a:t>
            </a:r>
            <a:endParaRPr/>
          </a:p>
        </p:txBody>
      </p:sp>
      <p:sp>
        <p:nvSpPr>
          <p:cNvPr id="48" name="Google Shape;48;p9"/>
          <p:cNvSpPr txBox="1">
            <a:spLocks noGrp="1"/>
          </p:cNvSpPr>
          <p:nvPr>
            <p:ph type="title"/>
          </p:nvPr>
        </p:nvSpPr>
        <p:spPr>
          <a:xfrm>
            <a:off x="960000" y="509500"/>
            <a:ext cx="6297200" cy="1128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4800">
                <a:latin typeface="Fredoka One"/>
                <a:ea typeface="Fredoka One"/>
                <a:cs typeface="Fredoka One"/>
                <a:sym typeface="Fredoka One"/>
              </a:defRPr>
            </a:lvl2pPr>
            <a:lvl3pPr lvl="2" algn="ctr" rtl="0">
              <a:spcBef>
                <a:spcPts val="0"/>
              </a:spcBef>
              <a:spcAft>
                <a:spcPts val="0"/>
              </a:spcAft>
              <a:buSzPts val="3600"/>
              <a:buFont typeface="Fredoka One"/>
              <a:buNone/>
              <a:defRPr sz="4800">
                <a:latin typeface="Fredoka One"/>
                <a:ea typeface="Fredoka One"/>
                <a:cs typeface="Fredoka One"/>
                <a:sym typeface="Fredoka One"/>
              </a:defRPr>
            </a:lvl3pPr>
            <a:lvl4pPr lvl="3" algn="ctr" rtl="0">
              <a:spcBef>
                <a:spcPts val="0"/>
              </a:spcBef>
              <a:spcAft>
                <a:spcPts val="0"/>
              </a:spcAft>
              <a:buSzPts val="3600"/>
              <a:buFont typeface="Fredoka One"/>
              <a:buNone/>
              <a:defRPr sz="4800">
                <a:latin typeface="Fredoka One"/>
                <a:ea typeface="Fredoka One"/>
                <a:cs typeface="Fredoka One"/>
                <a:sym typeface="Fredoka One"/>
              </a:defRPr>
            </a:lvl4pPr>
            <a:lvl5pPr lvl="4" algn="ctr" rtl="0">
              <a:spcBef>
                <a:spcPts val="0"/>
              </a:spcBef>
              <a:spcAft>
                <a:spcPts val="0"/>
              </a:spcAft>
              <a:buSzPts val="3600"/>
              <a:buFont typeface="Fredoka One"/>
              <a:buNone/>
              <a:defRPr sz="4800">
                <a:latin typeface="Fredoka One"/>
                <a:ea typeface="Fredoka One"/>
                <a:cs typeface="Fredoka One"/>
                <a:sym typeface="Fredoka One"/>
              </a:defRPr>
            </a:lvl5pPr>
            <a:lvl6pPr lvl="5" algn="ctr" rtl="0">
              <a:spcBef>
                <a:spcPts val="0"/>
              </a:spcBef>
              <a:spcAft>
                <a:spcPts val="0"/>
              </a:spcAft>
              <a:buSzPts val="3600"/>
              <a:buFont typeface="Fredoka One"/>
              <a:buNone/>
              <a:defRPr sz="4800">
                <a:latin typeface="Fredoka One"/>
                <a:ea typeface="Fredoka One"/>
                <a:cs typeface="Fredoka One"/>
                <a:sym typeface="Fredoka One"/>
              </a:defRPr>
            </a:lvl6pPr>
            <a:lvl7pPr lvl="6" algn="ctr" rtl="0">
              <a:spcBef>
                <a:spcPts val="0"/>
              </a:spcBef>
              <a:spcAft>
                <a:spcPts val="0"/>
              </a:spcAft>
              <a:buSzPts val="3600"/>
              <a:buFont typeface="Fredoka One"/>
              <a:buNone/>
              <a:defRPr sz="4800">
                <a:latin typeface="Fredoka One"/>
                <a:ea typeface="Fredoka One"/>
                <a:cs typeface="Fredoka One"/>
                <a:sym typeface="Fredoka One"/>
              </a:defRPr>
            </a:lvl7pPr>
            <a:lvl8pPr lvl="7" algn="ctr" rtl="0">
              <a:spcBef>
                <a:spcPts val="0"/>
              </a:spcBef>
              <a:spcAft>
                <a:spcPts val="0"/>
              </a:spcAft>
              <a:buSzPts val="3600"/>
              <a:buFont typeface="Fredoka One"/>
              <a:buNone/>
              <a:defRPr sz="4800">
                <a:latin typeface="Fredoka One"/>
                <a:ea typeface="Fredoka One"/>
                <a:cs typeface="Fredoka One"/>
                <a:sym typeface="Fredoka One"/>
              </a:defRPr>
            </a:lvl8pPr>
            <a:lvl9pPr lvl="8" algn="ctr" rtl="0">
              <a:spcBef>
                <a:spcPts val="0"/>
              </a:spcBef>
              <a:spcAft>
                <a:spcPts val="0"/>
              </a:spcAft>
              <a:buSzPts val="3600"/>
              <a:buFont typeface="Fredoka One"/>
              <a:buNone/>
              <a:defRPr sz="4800">
                <a:latin typeface="Fredoka One"/>
                <a:ea typeface="Fredoka One"/>
                <a:cs typeface="Fredoka One"/>
                <a:sym typeface="Fredoka One"/>
              </a:defRPr>
            </a:lvl9pPr>
          </a:lstStyle>
          <a:p>
            <a:r>
              <a:rPr lang="en-US"/>
              <a:t>Click to edit Master title style</a:t>
            </a:r>
            <a:endParaRPr/>
          </a:p>
        </p:txBody>
      </p:sp>
      <p:pic>
        <p:nvPicPr>
          <p:cNvPr id="49" name="Google Shape;49;p9"/>
          <p:cNvPicPr preferRelativeResize="0"/>
          <p:nvPr/>
        </p:nvPicPr>
        <p:blipFill rotWithShape="1">
          <a:blip r:embed="rId2">
            <a:alphaModFix/>
          </a:blip>
          <a:srcRect l="68379" r="30364"/>
          <a:stretch/>
        </p:blipFill>
        <p:spPr>
          <a:xfrm>
            <a:off x="1108234" y="1940700"/>
            <a:ext cx="93999" cy="4210301"/>
          </a:xfrm>
          <a:prstGeom prst="rect">
            <a:avLst/>
          </a:prstGeom>
          <a:noFill/>
          <a:ln>
            <a:noFill/>
          </a:ln>
        </p:spPr>
      </p:pic>
    </p:spTree>
    <p:extLst>
      <p:ext uri="{BB962C8B-B14F-4D97-AF65-F5344CB8AC3E}">
        <p14:creationId xmlns:p14="http://schemas.microsoft.com/office/powerpoint/2010/main" val="2423373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no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1462333" y="5058933"/>
            <a:ext cx="6314800" cy="13324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200"/>
              <a:buFont typeface="Fredoka One"/>
              <a:buNone/>
              <a:defRPr sz="3733">
                <a:solidFill>
                  <a:schemeClr val="lt1"/>
                </a:solidFill>
              </a:defRPr>
            </a:lvl1pPr>
            <a:lvl2pPr lvl="1" algn="ctr" rtl="0">
              <a:spcBef>
                <a:spcPts val="0"/>
              </a:spcBef>
              <a:spcAft>
                <a:spcPts val="0"/>
              </a:spcAft>
              <a:buSzPts val="3600"/>
              <a:buFont typeface="Fredoka One"/>
              <a:buNone/>
              <a:defRPr sz="4800">
                <a:latin typeface="Fredoka One"/>
                <a:ea typeface="Fredoka One"/>
                <a:cs typeface="Fredoka One"/>
                <a:sym typeface="Fredoka One"/>
              </a:defRPr>
            </a:lvl2pPr>
            <a:lvl3pPr lvl="2" algn="ctr" rtl="0">
              <a:spcBef>
                <a:spcPts val="0"/>
              </a:spcBef>
              <a:spcAft>
                <a:spcPts val="0"/>
              </a:spcAft>
              <a:buSzPts val="3600"/>
              <a:buFont typeface="Fredoka One"/>
              <a:buNone/>
              <a:defRPr sz="4800">
                <a:latin typeface="Fredoka One"/>
                <a:ea typeface="Fredoka One"/>
                <a:cs typeface="Fredoka One"/>
                <a:sym typeface="Fredoka One"/>
              </a:defRPr>
            </a:lvl3pPr>
            <a:lvl4pPr lvl="3" algn="ctr" rtl="0">
              <a:spcBef>
                <a:spcPts val="0"/>
              </a:spcBef>
              <a:spcAft>
                <a:spcPts val="0"/>
              </a:spcAft>
              <a:buSzPts val="3600"/>
              <a:buFont typeface="Fredoka One"/>
              <a:buNone/>
              <a:defRPr sz="4800">
                <a:latin typeface="Fredoka One"/>
                <a:ea typeface="Fredoka One"/>
                <a:cs typeface="Fredoka One"/>
                <a:sym typeface="Fredoka One"/>
              </a:defRPr>
            </a:lvl4pPr>
            <a:lvl5pPr lvl="4" algn="ctr" rtl="0">
              <a:spcBef>
                <a:spcPts val="0"/>
              </a:spcBef>
              <a:spcAft>
                <a:spcPts val="0"/>
              </a:spcAft>
              <a:buSzPts val="3600"/>
              <a:buFont typeface="Fredoka One"/>
              <a:buNone/>
              <a:defRPr sz="4800">
                <a:latin typeface="Fredoka One"/>
                <a:ea typeface="Fredoka One"/>
                <a:cs typeface="Fredoka One"/>
                <a:sym typeface="Fredoka One"/>
              </a:defRPr>
            </a:lvl5pPr>
            <a:lvl6pPr lvl="5" algn="ctr" rtl="0">
              <a:spcBef>
                <a:spcPts val="0"/>
              </a:spcBef>
              <a:spcAft>
                <a:spcPts val="0"/>
              </a:spcAft>
              <a:buSzPts val="3600"/>
              <a:buFont typeface="Fredoka One"/>
              <a:buNone/>
              <a:defRPr sz="4800">
                <a:latin typeface="Fredoka One"/>
                <a:ea typeface="Fredoka One"/>
                <a:cs typeface="Fredoka One"/>
                <a:sym typeface="Fredoka One"/>
              </a:defRPr>
            </a:lvl6pPr>
            <a:lvl7pPr lvl="6" algn="ctr" rtl="0">
              <a:spcBef>
                <a:spcPts val="0"/>
              </a:spcBef>
              <a:spcAft>
                <a:spcPts val="0"/>
              </a:spcAft>
              <a:buSzPts val="3600"/>
              <a:buFont typeface="Fredoka One"/>
              <a:buNone/>
              <a:defRPr sz="4800">
                <a:latin typeface="Fredoka One"/>
                <a:ea typeface="Fredoka One"/>
                <a:cs typeface="Fredoka One"/>
                <a:sym typeface="Fredoka One"/>
              </a:defRPr>
            </a:lvl7pPr>
            <a:lvl8pPr lvl="7" algn="ctr" rtl="0">
              <a:spcBef>
                <a:spcPts val="0"/>
              </a:spcBef>
              <a:spcAft>
                <a:spcPts val="0"/>
              </a:spcAft>
              <a:buSzPts val="3600"/>
              <a:buFont typeface="Fredoka One"/>
              <a:buNone/>
              <a:defRPr sz="4800">
                <a:latin typeface="Fredoka One"/>
                <a:ea typeface="Fredoka One"/>
                <a:cs typeface="Fredoka One"/>
                <a:sym typeface="Fredoka One"/>
              </a:defRPr>
            </a:lvl8pPr>
            <a:lvl9pPr lvl="8" algn="ctr" rtl="0">
              <a:spcBef>
                <a:spcPts val="0"/>
              </a:spcBef>
              <a:spcAft>
                <a:spcPts val="0"/>
              </a:spcAft>
              <a:buSzPts val="3600"/>
              <a:buFont typeface="Fredoka One"/>
              <a:buNone/>
              <a:defRPr sz="4800">
                <a:latin typeface="Fredoka One"/>
                <a:ea typeface="Fredoka One"/>
                <a:cs typeface="Fredoka One"/>
                <a:sym typeface="Fredoka One"/>
              </a:defRPr>
            </a:lvl9pPr>
          </a:lstStyle>
          <a:p>
            <a:r>
              <a:rPr lang="en-US"/>
              <a:t>Click to edit Master title style</a:t>
            </a:r>
            <a:endParaRPr/>
          </a:p>
        </p:txBody>
      </p:sp>
      <p:sp>
        <p:nvSpPr>
          <p:cNvPr id="52" name="Google Shape;52;p10"/>
          <p:cNvSpPr/>
          <p:nvPr/>
        </p:nvSpPr>
        <p:spPr>
          <a:xfrm>
            <a:off x="1104633" y="5228400"/>
            <a:ext cx="97600" cy="9228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200070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09488"/>
            <a:ext cx="3566400" cy="112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400"/>
              <a:buFont typeface="Libre Franklin Thin"/>
              <a:buNone/>
              <a:defRPr sz="2400">
                <a:solidFill>
                  <a:schemeClr val="accent1"/>
                </a:solidFill>
                <a:latin typeface="Libre Franklin Thin"/>
                <a:ea typeface="Libre Franklin Thin"/>
                <a:cs typeface="Libre Franklin Thin"/>
                <a:sym typeface="Libre Franklin Thin"/>
              </a:defRPr>
            </a:lvl1pPr>
            <a:lvl2pPr lvl="1"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2pPr>
            <a:lvl3pPr lvl="2"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3pPr>
            <a:lvl4pPr lvl="3"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4pPr>
            <a:lvl5pPr lvl="4"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5pPr>
            <a:lvl6pPr lvl="5"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6pPr>
            <a:lvl7pPr lvl="6"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7pPr>
            <a:lvl8pPr lvl="7"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8pPr>
            <a:lvl9pPr lvl="8" algn="ctr" rtl="0">
              <a:spcBef>
                <a:spcPts val="0"/>
              </a:spcBef>
              <a:spcAft>
                <a:spcPts val="0"/>
              </a:spcAft>
              <a:buClr>
                <a:schemeClr val="accent1"/>
              </a:buClr>
              <a:buSzPts val="2800"/>
              <a:buFont typeface="Fredoka One"/>
              <a:buNone/>
              <a:defRPr sz="2800">
                <a:solidFill>
                  <a:schemeClr val="accent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4064867" y="719333"/>
            <a:ext cx="7167200" cy="54260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1pPr>
            <a:lvl2pPr marL="914400" lvl="1"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2pPr>
            <a:lvl3pPr marL="1371600" lvl="2"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3pPr>
            <a:lvl4pPr marL="1828800" lvl="3"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4pPr>
            <a:lvl5pPr marL="2286000" lvl="4"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5pPr>
            <a:lvl6pPr marL="2743200" lvl="5"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6pPr>
            <a:lvl7pPr marL="3200400" lvl="6"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7pPr>
            <a:lvl8pPr marL="3657600" lvl="7"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8pPr>
            <a:lvl9pPr marL="4114800" lvl="8" indent="-330200">
              <a:lnSpc>
                <a:spcPct val="100000"/>
              </a:lnSpc>
              <a:spcBef>
                <a:spcPts val="0"/>
              </a:spcBef>
              <a:spcAft>
                <a:spcPts val="0"/>
              </a:spcAft>
              <a:buClr>
                <a:schemeClr val="dk1"/>
              </a:buClr>
              <a:buSzPts val="1600"/>
              <a:buFont typeface="Libre Franklin"/>
              <a:buChar char="■"/>
              <a:defRPr sz="1600">
                <a:solidFill>
                  <a:schemeClr val="dk1"/>
                </a:solidFill>
                <a:latin typeface="Libre Franklin"/>
                <a:ea typeface="Libre Franklin"/>
                <a:cs typeface="Libre Franklin"/>
                <a:sym typeface="Libre Franklin"/>
              </a:defRPr>
            </a:lvl9pPr>
          </a:lstStyle>
          <a:p>
            <a:endParaRPr/>
          </a:p>
        </p:txBody>
      </p:sp>
    </p:spTree>
    <p:extLst>
      <p:ext uri="{BB962C8B-B14F-4D97-AF65-F5344CB8AC3E}">
        <p14:creationId xmlns:p14="http://schemas.microsoft.com/office/powerpoint/2010/main" val="1855967369"/>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1" name="Google Shape;251;p3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781979308"/>
      </p:ext>
    </p:extLst>
  </p:cSld>
  <p:clrMap bg1="lt1" tx1="dk1" bg2="dk2" tx2="lt2" accent1="accent1" accent2="accent2" accent3="accent3" accent4="accent4" accent5="accent5" accent6="accent6" hlink="hlink" folHlink="folHlink"/>
  <p:sldLayoutIdLst>
    <p:sldLayoutId id="2147483765" r:id="rId1"/>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7875" y="1763483"/>
            <a:ext cx="9144000" cy="975769"/>
          </a:xfrm>
        </p:spPr>
        <p:txBody>
          <a:bodyPr>
            <a:normAutofit fontScale="90000"/>
          </a:bodyPr>
          <a:lstStyle/>
          <a:p>
            <a:r>
              <a:rPr lang="en-US" sz="2400" dirty="0" smtClean="0">
                <a:latin typeface="Bahnschrift" panose="020B0502040204020203" pitchFamily="34" charset="0"/>
              </a:rPr>
              <a:t>Final Year Project</a:t>
            </a:r>
            <a:r>
              <a:rPr lang="en-US" sz="2400" dirty="0" smtClean="0">
                <a:latin typeface="Bahnschrift" panose="020B0502040204020203" pitchFamily="34" charset="0"/>
              </a:rPr>
              <a:t> </a:t>
            </a:r>
            <a:r>
              <a:rPr lang="en-US" sz="2400" dirty="0">
                <a:latin typeface="Bahnschrift" panose="020B0502040204020203" pitchFamily="34" charset="0"/>
              </a:rPr>
              <a:t>Presentation on</a:t>
            </a:r>
            <a:br>
              <a:rPr lang="en-US" sz="2400" dirty="0">
                <a:latin typeface="Bahnschrift" panose="020B0502040204020203" pitchFamily="34" charset="0"/>
              </a:rPr>
            </a:br>
            <a:r>
              <a:rPr lang="en-US" sz="4000" dirty="0">
                <a:latin typeface="Bahnschrift" panose="020B0502040204020203" pitchFamily="34" charset="0"/>
              </a:rPr>
              <a:t>Emotion Detection </a:t>
            </a:r>
            <a:br>
              <a:rPr lang="en-US" sz="4000" dirty="0">
                <a:latin typeface="Bahnschrift" panose="020B0502040204020203" pitchFamily="34" charset="0"/>
              </a:rPr>
            </a:br>
            <a:r>
              <a:rPr lang="en-US" sz="4000" dirty="0">
                <a:latin typeface="Bahnschrift" panose="020B0502040204020203" pitchFamily="34" charset="0"/>
              </a:rPr>
              <a:t>using Speech </a:t>
            </a:r>
            <a:r>
              <a:rPr lang="en-US" sz="4000" dirty="0" smtClean="0">
                <a:latin typeface="Bahnschrift" panose="020B0502040204020203" pitchFamily="34" charset="0"/>
              </a:rPr>
              <a:t>Analysis for</a:t>
            </a:r>
            <a:br>
              <a:rPr lang="en-US" sz="4000" dirty="0" smtClean="0">
                <a:latin typeface="Bahnschrift" panose="020B0502040204020203" pitchFamily="34" charset="0"/>
              </a:rPr>
            </a:br>
            <a:r>
              <a:rPr lang="en-US" sz="4000" dirty="0" smtClean="0">
                <a:latin typeface="Bahnschrift" panose="020B0502040204020203" pitchFamily="34" charset="0"/>
              </a:rPr>
              <a:t>Different Emergency Helplines</a:t>
            </a:r>
            <a:r>
              <a:rPr lang="en-US" sz="4000" dirty="0" smtClean="0">
                <a:latin typeface="Bahnschrift" panose="020B0502040204020203" pitchFamily="34" charset="0"/>
              </a:rPr>
              <a:t> </a:t>
            </a:r>
            <a:endParaRPr lang="en-IN" sz="2400" dirty="0">
              <a:latin typeface="Bahnschrift" panose="020B0502040204020203" pitchFamily="34" charset="0"/>
            </a:endParaRPr>
          </a:p>
        </p:txBody>
      </p:sp>
      <p:sp>
        <p:nvSpPr>
          <p:cNvPr id="4" name="TextBox 3"/>
          <p:cNvSpPr txBox="1"/>
          <p:nvPr/>
        </p:nvSpPr>
        <p:spPr>
          <a:xfrm>
            <a:off x="1432856" y="3955491"/>
            <a:ext cx="7720148" cy="2031325"/>
          </a:xfrm>
          <a:prstGeom prst="rect">
            <a:avLst/>
          </a:prstGeom>
          <a:noFill/>
        </p:spPr>
        <p:txBody>
          <a:bodyPr wrap="square" rtlCol="0">
            <a:spAutoFit/>
          </a:bodyPr>
          <a:lstStyle/>
          <a:p>
            <a:r>
              <a:rPr lang="en-US" dirty="0">
                <a:solidFill>
                  <a:schemeClr val="tx1"/>
                </a:solidFill>
                <a:latin typeface="Bahnschrift" panose="020B0502040204020203" pitchFamily="34" charset="0"/>
              </a:rPr>
              <a:t>Presented by:</a:t>
            </a:r>
          </a:p>
          <a:p>
            <a:r>
              <a:rPr lang="en-US" dirty="0" err="1">
                <a:solidFill>
                  <a:schemeClr val="tx1"/>
                </a:solidFill>
                <a:latin typeface="Bahnschrift" panose="020B0502040204020203" pitchFamily="34" charset="0"/>
              </a:rPr>
              <a:t>Jatin</a:t>
            </a:r>
            <a:r>
              <a:rPr lang="en-US" dirty="0">
                <a:solidFill>
                  <a:schemeClr val="tx1"/>
                </a:solidFill>
                <a:latin typeface="Bahnschrift" panose="020B0502040204020203" pitchFamily="34" charset="0"/>
              </a:rPr>
              <a:t> Chaudhary (U17EC016)</a:t>
            </a:r>
          </a:p>
          <a:p>
            <a:r>
              <a:rPr lang="en-US" dirty="0" err="1">
                <a:solidFill>
                  <a:schemeClr val="tx1"/>
                </a:solidFill>
                <a:latin typeface="Bahnschrift" panose="020B0502040204020203" pitchFamily="34" charset="0"/>
              </a:rPr>
              <a:t>Swastik</a:t>
            </a:r>
            <a:r>
              <a:rPr lang="en-US" dirty="0">
                <a:solidFill>
                  <a:schemeClr val="tx1"/>
                </a:solidFill>
                <a:latin typeface="Bahnschrift" panose="020B0502040204020203" pitchFamily="34" charset="0"/>
              </a:rPr>
              <a:t> Bhattacharya (U17EC035)</a:t>
            </a:r>
          </a:p>
          <a:p>
            <a:r>
              <a:rPr lang="en-US" dirty="0">
                <a:solidFill>
                  <a:schemeClr val="tx1"/>
                </a:solidFill>
                <a:latin typeface="Bahnschrift" panose="020B0502040204020203" pitchFamily="34" charset="0"/>
              </a:rPr>
              <a:t>Abhishek Kumar (U17EC054)</a:t>
            </a:r>
          </a:p>
          <a:p>
            <a:r>
              <a:rPr lang="en-US" dirty="0" err="1">
                <a:solidFill>
                  <a:schemeClr val="tx1"/>
                </a:solidFill>
                <a:latin typeface="Bahnschrift" panose="020B0502040204020203" pitchFamily="34" charset="0"/>
              </a:rPr>
              <a:t>Sachin</a:t>
            </a:r>
            <a:r>
              <a:rPr lang="en-US" dirty="0">
                <a:solidFill>
                  <a:schemeClr val="tx1"/>
                </a:solidFill>
                <a:latin typeface="Bahnschrift" panose="020B0502040204020203" pitchFamily="34" charset="0"/>
              </a:rPr>
              <a:t> Sharma (U17EC084)</a:t>
            </a:r>
          </a:p>
          <a:p>
            <a:r>
              <a:rPr lang="en-US" dirty="0" err="1">
                <a:solidFill>
                  <a:schemeClr val="tx1"/>
                </a:solidFill>
                <a:latin typeface="Bahnschrift" panose="020B0502040204020203" pitchFamily="34" charset="0"/>
              </a:rPr>
              <a:t>B.Tech</a:t>
            </a:r>
            <a:r>
              <a:rPr lang="en-US" dirty="0">
                <a:solidFill>
                  <a:schemeClr val="tx1"/>
                </a:solidFill>
                <a:latin typeface="Bahnschrift" panose="020B0502040204020203" pitchFamily="34" charset="0"/>
              </a:rPr>
              <a:t>. – IV, ECED, SVNIT, Surat</a:t>
            </a:r>
          </a:p>
          <a:p>
            <a:endParaRPr lang="en-US" dirty="0">
              <a:solidFill>
                <a:schemeClr val="tx1"/>
              </a:solidFill>
              <a:latin typeface="Bahnschrift" panose="020B0502040204020203" pitchFamily="34" charset="0"/>
            </a:endParaRPr>
          </a:p>
          <a:p>
            <a:r>
              <a:rPr lang="en-US" dirty="0">
                <a:solidFill>
                  <a:schemeClr val="tx1"/>
                </a:solidFill>
                <a:latin typeface="Bahnschrift" panose="020B0502040204020203" pitchFamily="34" charset="0"/>
              </a:rPr>
              <a:t>Guided by:</a:t>
            </a:r>
          </a:p>
          <a:p>
            <a:r>
              <a:rPr lang="en-US" dirty="0">
                <a:solidFill>
                  <a:schemeClr val="tx1"/>
                </a:solidFill>
                <a:latin typeface="Bahnschrift" panose="020B0502040204020203" pitchFamily="34" charset="0"/>
              </a:rPr>
              <a:t>Dr. </a:t>
            </a:r>
            <a:r>
              <a:rPr lang="en-US" dirty="0" err="1">
                <a:solidFill>
                  <a:schemeClr val="tx1"/>
                </a:solidFill>
                <a:latin typeface="Bahnschrift" panose="020B0502040204020203" pitchFamily="34" charset="0"/>
              </a:rPr>
              <a:t>Suman</a:t>
            </a:r>
            <a:r>
              <a:rPr lang="en-US" dirty="0">
                <a:solidFill>
                  <a:schemeClr val="tx1"/>
                </a:solidFill>
                <a:latin typeface="Bahnschrift" panose="020B0502040204020203" pitchFamily="34" charset="0"/>
              </a:rPr>
              <a:t> Deb, Assistant Professor, ECED, SVNIT, Surat</a:t>
            </a:r>
          </a:p>
        </p:txBody>
      </p:sp>
      <p:sp>
        <p:nvSpPr>
          <p:cNvPr id="3" name="TextBox 2"/>
          <p:cNvSpPr txBox="1"/>
          <p:nvPr/>
        </p:nvSpPr>
        <p:spPr>
          <a:xfrm>
            <a:off x="10946674" y="6335486"/>
            <a:ext cx="326572"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1</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2102156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000" y="509488"/>
            <a:ext cx="5136000" cy="1128000"/>
          </a:xfrm>
        </p:spPr>
        <p:txBody>
          <a:bodyPr/>
          <a:lstStyle/>
          <a:p>
            <a:r>
              <a:rPr lang="en-US" dirty="0">
                <a:latin typeface="Bahnschrift" panose="020B0502040204020203" pitchFamily="34" charset="0"/>
              </a:rPr>
              <a:t>Random Forest Approach</a:t>
            </a:r>
            <a:endParaRPr lang="en-IN" dirty="0">
              <a:latin typeface="Bahnschrift" panose="020B0502040204020203" pitchFamily="34" charset="0"/>
            </a:endParaRPr>
          </a:p>
        </p:txBody>
      </p:sp>
      <p:sp>
        <p:nvSpPr>
          <p:cNvPr id="4" name="TextBox 3"/>
          <p:cNvSpPr txBox="1"/>
          <p:nvPr/>
        </p:nvSpPr>
        <p:spPr>
          <a:xfrm>
            <a:off x="838200" y="1690688"/>
            <a:ext cx="48833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Bahnschrift" panose="020B0502040204020203" pitchFamily="34" charset="0"/>
              </a:rPr>
              <a:t>The approach uses an ensemble of decision tree estimators, of which the aggregate of the decision of each tree is taken. A different dataset is created for each decision tree using bootstrapping. This is called bootstrap aggregation.</a:t>
            </a:r>
          </a:p>
          <a:p>
            <a:pPr marL="285750" indent="-285750">
              <a:buFont typeface="Arial" panose="020B0604020202020204" pitchFamily="34" charset="0"/>
              <a:buChar char="•"/>
            </a:pPr>
            <a:endParaRPr lang="en-US" dirty="0">
              <a:solidFill>
                <a:schemeClr val="tx1"/>
              </a:solidFill>
              <a:latin typeface="Bahnschrift" panose="020B0502040204020203"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rPr>
              <a:t>Random Forest classifiers were executed with different number of estimators, ranging from </a:t>
            </a:r>
            <a:r>
              <a:rPr lang="en-US" dirty="0" smtClean="0">
                <a:solidFill>
                  <a:schemeClr val="tx1"/>
                </a:solidFill>
                <a:latin typeface="Bahnschrift" panose="020B0502040204020203" pitchFamily="34" charset="0"/>
              </a:rPr>
              <a:t>100 </a:t>
            </a:r>
            <a:r>
              <a:rPr lang="en-US" dirty="0">
                <a:solidFill>
                  <a:schemeClr val="tx1"/>
                </a:solidFill>
                <a:latin typeface="Bahnschrift" panose="020B0502040204020203" pitchFamily="34" charset="0"/>
              </a:rPr>
              <a:t>to 1100 estimators.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9637" y="3195364"/>
            <a:ext cx="5504163" cy="3463595"/>
          </a:xfrm>
          <a:prstGeom prst="rect">
            <a:avLst/>
          </a:prstGeom>
          <a:solidFill>
            <a:schemeClr val="tx1"/>
          </a:solidFill>
        </p:spPr>
      </p:pic>
      <p:sp>
        <p:nvSpPr>
          <p:cNvPr id="7" name="TextBox 6"/>
          <p:cNvSpPr txBox="1"/>
          <p:nvPr/>
        </p:nvSpPr>
        <p:spPr>
          <a:xfrm>
            <a:off x="838200" y="4553010"/>
            <a:ext cx="4336868" cy="95410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Bahnschrift" panose="020B0502040204020203" pitchFamily="34" charset="0"/>
              </a:rPr>
              <a:t>From these instances, it has been observed that Random Forest Classifier with 600 decision tree estimators have shown the highest accuracy of about 67% for 8 classes of RAVDESS</a:t>
            </a:r>
            <a:endParaRPr lang="en-IN" dirty="0">
              <a:solidFill>
                <a:schemeClr val="tx1"/>
              </a:solidFill>
              <a:latin typeface="Bahnschrift" panose="020B0502040204020203" pitchFamily="34" charset="0"/>
            </a:endParaRPr>
          </a:p>
        </p:txBody>
      </p:sp>
      <p:pic>
        <p:nvPicPr>
          <p:cNvPr id="8" name="Picture 7"/>
          <p:cNvPicPr/>
          <p:nvPr/>
        </p:nvPicPr>
        <p:blipFill>
          <a:blip r:embed="rId3"/>
          <a:stretch>
            <a:fillRect/>
          </a:stretch>
        </p:blipFill>
        <p:spPr>
          <a:xfrm>
            <a:off x="7556691" y="365125"/>
            <a:ext cx="3861162" cy="2631620"/>
          </a:xfrm>
          <a:prstGeom prst="rect">
            <a:avLst/>
          </a:prstGeom>
        </p:spPr>
      </p:pic>
      <p:sp>
        <p:nvSpPr>
          <p:cNvPr id="3" name="Slide Number Placeholder 2"/>
          <p:cNvSpPr>
            <a:spLocks noGrp="1"/>
          </p:cNvSpPr>
          <p:nvPr>
            <p:ph type="sldNum" sz="quarter" idx="12"/>
          </p:nvPr>
        </p:nvSpPr>
        <p:spPr/>
        <p:txBody>
          <a:bodyPr/>
          <a:lstStyle/>
          <a:p>
            <a:fld id="{2C749242-88BB-4DE0-86AD-2AB00795B448}" type="slidenum">
              <a:rPr lang="en-IN" smtClean="0"/>
              <a:t>10</a:t>
            </a:fld>
            <a:endParaRPr lang="en-IN"/>
          </a:p>
        </p:txBody>
      </p:sp>
      <p:sp>
        <p:nvSpPr>
          <p:cNvPr id="5" name="Footer Placeholder 4"/>
          <p:cNvSpPr>
            <a:spLocks noGrp="1"/>
          </p:cNvSpPr>
          <p:nvPr>
            <p:ph type="ftr" sz="quarter" idx="11"/>
          </p:nvPr>
        </p:nvSpPr>
        <p:spPr/>
        <p:txBody>
          <a:bodyPr/>
          <a:lstStyle/>
          <a:p>
            <a:endParaRPr lang="en-IN"/>
          </a:p>
        </p:txBody>
      </p:sp>
      <p:sp>
        <p:nvSpPr>
          <p:cNvPr id="9" name="TextBox 8"/>
          <p:cNvSpPr txBox="1"/>
          <p:nvPr/>
        </p:nvSpPr>
        <p:spPr>
          <a:xfrm>
            <a:off x="11482251" y="6335486"/>
            <a:ext cx="418011"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10</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871896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hnschrift" panose="020B0502040204020203" pitchFamily="34" charset="0"/>
              </a:rPr>
              <a:t>Boltzmann Machine Based - Approach</a:t>
            </a:r>
            <a:endParaRPr lang="en-IN" dirty="0"/>
          </a:p>
        </p:txBody>
      </p:sp>
      <p:sp>
        <p:nvSpPr>
          <p:cNvPr id="3" name="Content Placeholder 2"/>
          <p:cNvSpPr>
            <a:spLocks noGrp="1"/>
          </p:cNvSpPr>
          <p:nvPr>
            <p:ph idx="1"/>
          </p:nvPr>
        </p:nvSpPr>
        <p:spPr>
          <a:xfrm>
            <a:off x="838200" y="1825624"/>
            <a:ext cx="6908074" cy="4418421"/>
          </a:xfrm>
        </p:spPr>
        <p:txBody>
          <a:bodyPr>
            <a:normAutofit fontScale="70000" lnSpcReduction="20000"/>
          </a:bodyPr>
          <a:lstStyle/>
          <a:p>
            <a:pPr lvl="0"/>
            <a:r>
              <a:rPr lang="en-US" sz="2600" dirty="0">
                <a:latin typeface="Bahnschrift" panose="020B0502040204020203" pitchFamily="34" charset="0"/>
              </a:rPr>
              <a:t>Boltzmann Machines (BMs) are </a:t>
            </a:r>
            <a:r>
              <a:rPr lang="en-US" sz="2600" dirty="0" err="1">
                <a:latin typeface="Bahnschrift" panose="020B0502040204020203" pitchFamily="34" charset="0"/>
              </a:rPr>
              <a:t>bidirectionally</a:t>
            </a:r>
            <a:r>
              <a:rPr lang="en-US" sz="2600" dirty="0">
                <a:latin typeface="Bahnschrift" panose="020B0502040204020203" pitchFamily="34" charset="0"/>
              </a:rPr>
              <a:t> connected networks of stochastic processing units.</a:t>
            </a:r>
            <a:endParaRPr lang="en-IN" sz="2600" dirty="0">
              <a:latin typeface="Bahnschrift" panose="020B0502040204020203" pitchFamily="34" charset="0"/>
            </a:endParaRPr>
          </a:p>
          <a:p>
            <a:pPr lvl="0"/>
            <a:r>
              <a:rPr lang="en-US" sz="2600" dirty="0">
                <a:latin typeface="Bahnschrift" panose="020B0502040204020203" pitchFamily="34" charset="0"/>
              </a:rPr>
              <a:t>These processing units can be represented with the help of neural network.</a:t>
            </a:r>
            <a:endParaRPr lang="en-IN" sz="2600" dirty="0">
              <a:latin typeface="Bahnschrift" panose="020B0502040204020203" pitchFamily="34" charset="0"/>
            </a:endParaRPr>
          </a:p>
          <a:p>
            <a:pPr lvl="0"/>
            <a:r>
              <a:rPr lang="en-US" sz="2600" dirty="0">
                <a:latin typeface="Bahnschrift" panose="020B0502040204020203" pitchFamily="34" charset="0"/>
              </a:rPr>
              <a:t>Features extracted by analyzing the probability distribution function of the training data.</a:t>
            </a:r>
            <a:endParaRPr lang="en-IN" sz="2600" dirty="0">
              <a:latin typeface="Bahnschrift" panose="020B0502040204020203" pitchFamily="34" charset="0"/>
            </a:endParaRPr>
          </a:p>
          <a:p>
            <a:pPr lvl="0"/>
            <a:r>
              <a:rPr lang="en-US" sz="2600" dirty="0">
                <a:latin typeface="Bahnschrift" panose="020B0502040204020203" pitchFamily="34" charset="0"/>
              </a:rPr>
              <a:t>Learning simplified by imposing certain restrictions on the network, giving the name Restricted Boltzmann Machine (RBM).</a:t>
            </a:r>
            <a:endParaRPr lang="en-IN" sz="2600" dirty="0">
              <a:latin typeface="Bahnschrift" panose="020B0502040204020203" pitchFamily="34" charset="0"/>
            </a:endParaRPr>
          </a:p>
          <a:p>
            <a:pPr lvl="0"/>
            <a:r>
              <a:rPr lang="en-US" sz="2600" dirty="0">
                <a:latin typeface="Bahnschrift" panose="020B0502040204020203" pitchFamily="34" charset="0"/>
              </a:rPr>
              <a:t>RBMs have 2 types of units, namely visible and hidden units. Arranged in 2 layers.</a:t>
            </a:r>
            <a:endParaRPr lang="en-IN" sz="2600" dirty="0">
              <a:latin typeface="Bahnschrift" panose="020B0502040204020203" pitchFamily="34" charset="0"/>
            </a:endParaRPr>
          </a:p>
          <a:p>
            <a:pPr lvl="0"/>
            <a:r>
              <a:rPr lang="en-US" sz="2600" dirty="0">
                <a:latin typeface="Bahnschrift" panose="020B0502040204020203" pitchFamily="34" charset="0"/>
              </a:rPr>
              <a:t>Visible units form the first layer, that correspond to the observational inputs, whereas the hidden layers model the dependencies between the constituents of the observations.</a:t>
            </a:r>
            <a:endParaRPr lang="en-IN" sz="2600" dirty="0">
              <a:latin typeface="Bahnschrift" panose="020B0502040204020203" pitchFamily="34" charset="0"/>
            </a:endParaRPr>
          </a:p>
          <a:p>
            <a:pPr lvl="0"/>
            <a:r>
              <a:rPr lang="en-US" sz="2600" dirty="0">
                <a:latin typeface="Bahnschrift" panose="020B0502040204020203" pitchFamily="34" charset="0"/>
              </a:rPr>
              <a:t>RBMs primarily function as a non-linear feature detector.</a:t>
            </a:r>
            <a:endParaRPr lang="en-IN" sz="2600" dirty="0">
              <a:latin typeface="Bahnschrift" panose="020B0502040204020203" pitchFamily="34" charset="0"/>
            </a:endParaRPr>
          </a:p>
          <a:p>
            <a:pPr lvl="0"/>
            <a:r>
              <a:rPr lang="en-US" sz="2600" dirty="0">
                <a:latin typeface="Bahnschrift" panose="020B0502040204020203" pitchFamily="34" charset="0"/>
              </a:rPr>
              <a:t>2 major steps in minimizing the reconstruction error is </a:t>
            </a:r>
            <a:r>
              <a:rPr lang="en-US" sz="2600" b="1" dirty="0">
                <a:latin typeface="Bahnschrift" panose="020B0502040204020203" pitchFamily="34" charset="0"/>
              </a:rPr>
              <a:t>contrastive divergence </a:t>
            </a:r>
            <a:r>
              <a:rPr lang="en-US" sz="2600" dirty="0">
                <a:latin typeface="Bahnschrift" panose="020B0502040204020203" pitchFamily="34" charset="0"/>
              </a:rPr>
              <a:t>and </a:t>
            </a:r>
            <a:r>
              <a:rPr lang="en-US" sz="2600" b="1" dirty="0" err="1">
                <a:latin typeface="Bahnschrift" panose="020B0502040204020203" pitchFamily="34" charset="0"/>
              </a:rPr>
              <a:t>gibbs</a:t>
            </a:r>
            <a:r>
              <a:rPr lang="en-US" sz="2600" b="1" dirty="0">
                <a:latin typeface="Bahnschrift" panose="020B0502040204020203" pitchFamily="34" charset="0"/>
              </a:rPr>
              <a:t> sampling</a:t>
            </a:r>
            <a:r>
              <a:rPr lang="en-US" sz="2600" dirty="0">
                <a:latin typeface="Bahnschrift" panose="020B0502040204020203" pitchFamily="34" charset="0"/>
              </a:rPr>
              <a:t>.</a:t>
            </a:r>
            <a:endParaRPr lang="en-IN" sz="2600" dirty="0">
              <a:latin typeface="Bahnschrift" panose="020B0502040204020203" pitchFamily="34" charset="0"/>
            </a:endParaRPr>
          </a:p>
          <a:p>
            <a:endParaRPr lang="en-IN" dirty="0"/>
          </a:p>
        </p:txBody>
      </p:sp>
      <p:pic>
        <p:nvPicPr>
          <p:cNvPr id="2050" name="Picture 2" descr="https://miro.medium.com/max/644/1*YTZo3rydalAJmXuDY4B4u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3617" y="2116264"/>
            <a:ext cx="4397156" cy="27584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C749242-88BB-4DE0-86AD-2AB00795B448}" type="slidenum">
              <a:rPr lang="en-IN" smtClean="0"/>
              <a:t>11</a:t>
            </a:fld>
            <a:endParaRPr lang="en-IN"/>
          </a:p>
        </p:txBody>
      </p:sp>
      <p:sp>
        <p:nvSpPr>
          <p:cNvPr id="5" name="Footer Placeholder 4"/>
          <p:cNvSpPr>
            <a:spLocks noGrp="1"/>
          </p:cNvSpPr>
          <p:nvPr>
            <p:ph type="ftr" sz="quarter" idx="11"/>
          </p:nvPr>
        </p:nvSpPr>
        <p:spPr/>
        <p:txBody>
          <a:bodyPr/>
          <a:lstStyle/>
          <a:p>
            <a:endParaRPr lang="en-IN"/>
          </a:p>
        </p:txBody>
      </p:sp>
      <p:sp>
        <p:nvSpPr>
          <p:cNvPr id="7" name="TextBox 6"/>
          <p:cNvSpPr txBox="1"/>
          <p:nvPr/>
        </p:nvSpPr>
        <p:spPr>
          <a:xfrm>
            <a:off x="10946674" y="6335486"/>
            <a:ext cx="326572"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11</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21417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hnschrift" panose="020B0502040204020203" pitchFamily="34" charset="0"/>
              </a:rPr>
              <a:t>RBM-based Approach (</a:t>
            </a:r>
            <a:r>
              <a:rPr lang="en-US" dirty="0" err="1">
                <a:latin typeface="Bahnschrift" panose="020B0502040204020203" pitchFamily="34" charset="0"/>
              </a:rPr>
              <a:t>contd</a:t>
            </a:r>
            <a:r>
              <a:rPr lang="en-US" dirty="0">
                <a:latin typeface="Bahnschrift" panose="020B0502040204020203" pitchFamily="34" charset="0"/>
              </a:rPr>
              <a:t>…)</a:t>
            </a:r>
            <a:endParaRPr lang="en-IN" dirty="0"/>
          </a:p>
        </p:txBody>
      </p:sp>
      <p:sp>
        <p:nvSpPr>
          <p:cNvPr id="3" name="Content Placeholder 2"/>
          <p:cNvSpPr>
            <a:spLocks noGrp="1"/>
          </p:cNvSpPr>
          <p:nvPr>
            <p:ph idx="1"/>
          </p:nvPr>
        </p:nvSpPr>
        <p:spPr/>
        <p:txBody>
          <a:bodyPr>
            <a:normAutofit/>
          </a:bodyPr>
          <a:lstStyle/>
          <a:p>
            <a:r>
              <a:rPr lang="en-US" sz="1800" dirty="0">
                <a:latin typeface="Bahnschrift" panose="020B0502040204020203" pitchFamily="34" charset="0"/>
              </a:rPr>
              <a:t>Since RBMs function as non-linear feature extractors, it cannot be solely used for a classification problem.</a:t>
            </a:r>
          </a:p>
          <a:p>
            <a:r>
              <a:rPr lang="en-US" sz="1800" dirty="0">
                <a:latin typeface="Bahnschrift" panose="020B0502040204020203" pitchFamily="34" charset="0"/>
              </a:rPr>
              <a:t>A classifier has to be in the pipeline that will perform classification on the features extracted by the RBMs.</a:t>
            </a:r>
          </a:p>
          <a:p>
            <a:r>
              <a:rPr lang="en-US" sz="1800" dirty="0">
                <a:latin typeface="Bahnschrift" panose="020B0502040204020203" pitchFamily="34" charset="0"/>
              </a:rPr>
              <a:t>RBMs can be stacked upon one another, in hopes of better feature extraction.</a:t>
            </a:r>
          </a:p>
          <a:p>
            <a:r>
              <a:rPr lang="en-US" sz="1800" dirty="0">
                <a:latin typeface="Bahnschrift" panose="020B0502040204020203" pitchFamily="34" charset="0"/>
              </a:rPr>
              <a:t>In our case, the models assessed were </a:t>
            </a:r>
            <a:r>
              <a:rPr lang="en-US" sz="1800" dirty="0" err="1">
                <a:latin typeface="Bahnschrift" panose="020B0502040204020203" pitchFamily="34" charset="0"/>
              </a:rPr>
              <a:t>RBM+Logistic</a:t>
            </a:r>
            <a:r>
              <a:rPr lang="en-US" sz="1800" dirty="0">
                <a:latin typeface="Bahnschrift" panose="020B0502040204020203" pitchFamily="34" charset="0"/>
              </a:rPr>
              <a:t> Regression, </a:t>
            </a:r>
            <a:r>
              <a:rPr lang="en-US" sz="1800" dirty="0" err="1">
                <a:latin typeface="Bahnschrift" panose="020B0502040204020203" pitchFamily="34" charset="0"/>
              </a:rPr>
              <a:t>RBM+Random</a:t>
            </a:r>
            <a:r>
              <a:rPr lang="en-US" sz="1800" dirty="0">
                <a:latin typeface="Bahnschrift" panose="020B0502040204020203" pitchFamily="34" charset="0"/>
              </a:rPr>
              <a:t> Forest and </a:t>
            </a:r>
            <a:r>
              <a:rPr lang="en-US" sz="1800" dirty="0" err="1">
                <a:latin typeface="Bahnschrift" panose="020B0502040204020203" pitchFamily="34" charset="0"/>
              </a:rPr>
              <a:t>RBM+RBM+RBM+Random</a:t>
            </a:r>
            <a:r>
              <a:rPr lang="en-US" sz="1800" dirty="0">
                <a:latin typeface="Bahnschrift" panose="020B0502040204020203" pitchFamily="34" charset="0"/>
              </a:rPr>
              <a:t> Forest.</a:t>
            </a:r>
          </a:p>
          <a:p>
            <a:r>
              <a:rPr lang="en-US" sz="1800" dirty="0">
                <a:latin typeface="Bahnschrift" panose="020B0502040204020203" pitchFamily="34" charset="0"/>
              </a:rPr>
              <a:t>Accuracies Recorded:</a:t>
            </a:r>
          </a:p>
          <a:p>
            <a:pPr lvl="1"/>
            <a:r>
              <a:rPr lang="en-US" sz="1400" dirty="0">
                <a:latin typeface="Bahnschrift" panose="020B0502040204020203" pitchFamily="34" charset="0"/>
              </a:rPr>
              <a:t>RBM + LR: 31%</a:t>
            </a:r>
          </a:p>
          <a:p>
            <a:pPr lvl="1"/>
            <a:r>
              <a:rPr lang="en-US" sz="1400" dirty="0">
                <a:latin typeface="Bahnschrift" panose="020B0502040204020203" pitchFamily="34" charset="0"/>
              </a:rPr>
              <a:t>RBM + RF: 40%</a:t>
            </a:r>
          </a:p>
          <a:p>
            <a:pPr lvl="1"/>
            <a:r>
              <a:rPr lang="en-US" sz="1400" dirty="0">
                <a:latin typeface="Bahnschrift" panose="020B0502040204020203" pitchFamily="34" charset="0"/>
              </a:rPr>
              <a:t>RBM + RBM + RBM + RF: 27%</a:t>
            </a:r>
          </a:p>
        </p:txBody>
      </p:sp>
      <p:sp>
        <p:nvSpPr>
          <p:cNvPr id="4" name="Slide Number Placeholder 3"/>
          <p:cNvSpPr>
            <a:spLocks noGrp="1"/>
          </p:cNvSpPr>
          <p:nvPr>
            <p:ph type="sldNum" sz="quarter" idx="12"/>
          </p:nvPr>
        </p:nvSpPr>
        <p:spPr/>
        <p:txBody>
          <a:bodyPr/>
          <a:lstStyle/>
          <a:p>
            <a:fld id="{2C749242-88BB-4DE0-86AD-2AB00795B448}" type="slidenum">
              <a:rPr lang="en-IN" smtClean="0"/>
              <a:t>12</a:t>
            </a:fld>
            <a:endParaRPr lang="en-IN"/>
          </a:p>
        </p:txBody>
      </p:sp>
      <p:sp>
        <p:nvSpPr>
          <p:cNvPr id="5" name="Footer Placeholder 4"/>
          <p:cNvSpPr>
            <a:spLocks noGrp="1"/>
          </p:cNvSpPr>
          <p:nvPr>
            <p:ph type="ftr" sz="quarter" idx="11"/>
          </p:nvPr>
        </p:nvSpPr>
        <p:spPr/>
        <p:txBody>
          <a:bodyPr/>
          <a:lstStyle/>
          <a:p>
            <a:endParaRPr lang="en-IN"/>
          </a:p>
        </p:txBody>
      </p:sp>
      <p:sp>
        <p:nvSpPr>
          <p:cNvPr id="6" name="TextBox 5"/>
          <p:cNvSpPr txBox="1"/>
          <p:nvPr/>
        </p:nvSpPr>
        <p:spPr>
          <a:xfrm>
            <a:off x="10946674" y="6335486"/>
            <a:ext cx="391886"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12</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867612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000" y="509488"/>
            <a:ext cx="5079274" cy="1128000"/>
          </a:xfrm>
        </p:spPr>
        <p:txBody>
          <a:bodyPr/>
          <a:lstStyle/>
          <a:p>
            <a:r>
              <a:rPr lang="en-US" sz="3600" dirty="0">
                <a:latin typeface="Bahnschrift" panose="020B0502040204020203" pitchFamily="34" charset="0"/>
              </a:rPr>
              <a:t>CNN-based Approach</a:t>
            </a:r>
            <a:endParaRPr lang="en-IN" sz="3600" dirty="0"/>
          </a:p>
        </p:txBody>
      </p:sp>
      <p:sp>
        <p:nvSpPr>
          <p:cNvPr id="3" name="Content Placeholder 2"/>
          <p:cNvSpPr>
            <a:spLocks noGrp="1"/>
          </p:cNvSpPr>
          <p:nvPr>
            <p:ph idx="1"/>
          </p:nvPr>
        </p:nvSpPr>
        <p:spPr>
          <a:xfrm>
            <a:off x="838200" y="1825625"/>
            <a:ext cx="5079274" cy="4351338"/>
          </a:xfrm>
        </p:spPr>
        <p:txBody>
          <a:bodyPr>
            <a:normAutofit/>
          </a:bodyPr>
          <a:lstStyle/>
          <a:p>
            <a:r>
              <a:rPr lang="en-US" sz="1800" dirty="0">
                <a:latin typeface="Bahnschrift" panose="020B0502040204020203" pitchFamily="34" charset="0"/>
              </a:rPr>
              <a:t>This is a radical approach that takes the </a:t>
            </a:r>
            <a:r>
              <a:rPr lang="en-US" sz="1800" dirty="0" err="1">
                <a:latin typeface="Bahnschrift" panose="020B0502040204020203" pitchFamily="34" charset="0"/>
              </a:rPr>
              <a:t>mel</a:t>
            </a:r>
            <a:r>
              <a:rPr lang="en-US" sz="1800" dirty="0">
                <a:latin typeface="Bahnschrift" panose="020B0502040204020203" pitchFamily="34" charset="0"/>
              </a:rPr>
              <a:t>-spectrogram generated for an audio directly into the model as an image.</a:t>
            </a:r>
          </a:p>
          <a:p>
            <a:r>
              <a:rPr lang="en-US" sz="1800" dirty="0">
                <a:latin typeface="Bahnschrift" panose="020B0502040204020203" pitchFamily="34" charset="0"/>
              </a:rPr>
              <a:t>Two architectures have shown promising accuracies.</a:t>
            </a:r>
          </a:p>
          <a:p>
            <a:r>
              <a:rPr lang="en-US" sz="1800" dirty="0">
                <a:latin typeface="Bahnschrift" panose="020B0502040204020203" pitchFamily="34" charset="0"/>
              </a:rPr>
              <a:t>These architectures are based on the VGG-16 network architecture. They have been dubbed as the ‘Inception Model’.</a:t>
            </a:r>
          </a:p>
          <a:p>
            <a:r>
              <a:rPr lang="en-US" sz="1800" dirty="0">
                <a:latin typeface="Bahnschrift" panose="020B0502040204020203" pitchFamily="34" charset="0"/>
              </a:rPr>
              <a:t>The highest accuracy recorded for the model is about 93%</a:t>
            </a:r>
            <a:endParaRPr lang="en-IN" sz="1800" dirty="0">
              <a:latin typeface="Bahnschrift" panose="020B0502040204020203" pitchFamily="34" charset="0"/>
            </a:endParaRPr>
          </a:p>
        </p:txBody>
      </p:sp>
      <p:pic>
        <p:nvPicPr>
          <p:cNvPr id="4" name="image1.png"/>
          <p:cNvPicPr/>
          <p:nvPr/>
        </p:nvPicPr>
        <p:blipFill>
          <a:blip r:embed="rId2"/>
          <a:srcRect/>
          <a:stretch>
            <a:fillRect/>
          </a:stretch>
        </p:blipFill>
        <p:spPr>
          <a:xfrm>
            <a:off x="6386058" y="1991133"/>
            <a:ext cx="5174570" cy="3521392"/>
          </a:xfrm>
          <a:prstGeom prst="rect">
            <a:avLst/>
          </a:prstGeom>
          <a:ln/>
        </p:spPr>
      </p:pic>
      <p:sp>
        <p:nvSpPr>
          <p:cNvPr id="5" name="Slide Number Placeholder 4"/>
          <p:cNvSpPr>
            <a:spLocks noGrp="1"/>
          </p:cNvSpPr>
          <p:nvPr>
            <p:ph type="sldNum" sz="quarter" idx="12"/>
          </p:nvPr>
        </p:nvSpPr>
        <p:spPr/>
        <p:txBody>
          <a:bodyPr/>
          <a:lstStyle/>
          <a:p>
            <a:fld id="{2C749242-88BB-4DE0-86AD-2AB00795B448}" type="slidenum">
              <a:rPr lang="en-IN" smtClean="0"/>
              <a:t>13</a:t>
            </a:fld>
            <a:endParaRPr lang="en-IN"/>
          </a:p>
        </p:txBody>
      </p:sp>
      <p:sp>
        <p:nvSpPr>
          <p:cNvPr id="6" name="Footer Placeholder 5"/>
          <p:cNvSpPr>
            <a:spLocks noGrp="1"/>
          </p:cNvSpPr>
          <p:nvPr>
            <p:ph type="ftr" sz="quarter" idx="11"/>
          </p:nvPr>
        </p:nvSpPr>
        <p:spPr/>
        <p:txBody>
          <a:bodyPr/>
          <a:lstStyle/>
          <a:p>
            <a:endParaRPr lang="en-IN"/>
          </a:p>
        </p:txBody>
      </p:sp>
      <p:sp>
        <p:nvSpPr>
          <p:cNvPr id="7" name="TextBox 6"/>
          <p:cNvSpPr txBox="1"/>
          <p:nvPr/>
        </p:nvSpPr>
        <p:spPr>
          <a:xfrm>
            <a:off x="10946674" y="6335486"/>
            <a:ext cx="483326"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13</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063175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D7D5B9-7CE7-4BC7-BDC8-C2E2F6535E93}"/>
              </a:ext>
            </a:extLst>
          </p:cNvPr>
          <p:cNvSpPr txBox="1"/>
          <p:nvPr/>
        </p:nvSpPr>
        <p:spPr>
          <a:xfrm>
            <a:off x="905521" y="585926"/>
            <a:ext cx="2595582" cy="646331"/>
          </a:xfrm>
          <a:prstGeom prst="rect">
            <a:avLst/>
          </a:prstGeom>
          <a:noFill/>
        </p:spPr>
        <p:txBody>
          <a:bodyPr wrap="none" rtlCol="0">
            <a:spAutoFit/>
          </a:bodyPr>
          <a:lstStyle/>
          <a:p>
            <a:r>
              <a:rPr lang="en-US" sz="3600" dirty="0">
                <a:solidFill>
                  <a:schemeClr val="tx1"/>
                </a:solidFill>
              </a:rPr>
              <a:t>VGG Model</a:t>
            </a:r>
            <a:endParaRPr lang="en-IN" sz="3600" dirty="0">
              <a:solidFill>
                <a:schemeClr val="tx1"/>
              </a:solidFill>
            </a:endParaRPr>
          </a:p>
        </p:txBody>
      </p:sp>
      <p:sp>
        <p:nvSpPr>
          <p:cNvPr id="6" name="Text Placeholder 5">
            <a:extLst>
              <a:ext uri="{FF2B5EF4-FFF2-40B4-BE49-F238E27FC236}">
                <a16:creationId xmlns:a16="http://schemas.microsoft.com/office/drawing/2014/main" id="{49447F66-896B-45C2-B63A-2DE5463301C6}"/>
              </a:ext>
            </a:extLst>
          </p:cNvPr>
          <p:cNvSpPr>
            <a:spLocks noGrp="1"/>
          </p:cNvSpPr>
          <p:nvPr>
            <p:ph type="body" idx="1"/>
          </p:nvPr>
        </p:nvSpPr>
        <p:spPr/>
        <p:txBody>
          <a:bodyPr/>
          <a:lstStyle/>
          <a:p>
            <a:r>
              <a:rPr lang="en-US" b="0" i="0" dirty="0">
                <a:solidFill>
                  <a:srgbClr val="DCDDDE"/>
                </a:solidFill>
                <a:effectLst/>
                <a:latin typeface="Whitney"/>
              </a:rPr>
              <a:t>VGG16 is a convolutional neural network model proposed by K. </a:t>
            </a:r>
            <a:r>
              <a:rPr lang="en-US" b="0" i="0" dirty="0" err="1">
                <a:solidFill>
                  <a:srgbClr val="DCDDDE"/>
                </a:solidFill>
                <a:effectLst/>
                <a:latin typeface="Whitney"/>
              </a:rPr>
              <a:t>Simonyan</a:t>
            </a:r>
            <a:r>
              <a:rPr lang="en-US" b="0" i="0" dirty="0">
                <a:solidFill>
                  <a:srgbClr val="DCDDDE"/>
                </a:solidFill>
                <a:effectLst/>
                <a:latin typeface="Whitney"/>
              </a:rPr>
              <a:t> and A. Zisserman</a:t>
            </a:r>
          </a:p>
          <a:p>
            <a:endParaRPr lang="en-US" b="0" i="0" dirty="0">
              <a:solidFill>
                <a:srgbClr val="DCDDDE"/>
              </a:solidFill>
              <a:effectLst/>
              <a:latin typeface="Whitney"/>
            </a:endParaRPr>
          </a:p>
          <a:p>
            <a:r>
              <a:rPr lang="en-US" b="0" i="0" dirty="0">
                <a:solidFill>
                  <a:srgbClr val="DCDDDE"/>
                </a:solidFill>
                <a:effectLst/>
                <a:latin typeface="Whitney"/>
              </a:rPr>
              <a:t>The model achieves 92.7% top-5 test accuracy in ImageNet, which is a dataset of over 14 million images belonging to 1000 classes.</a:t>
            </a:r>
          </a:p>
          <a:p>
            <a:endParaRPr lang="en-US" dirty="0">
              <a:solidFill>
                <a:srgbClr val="DCDDDE"/>
              </a:solidFill>
              <a:latin typeface="Whitney"/>
            </a:endParaRPr>
          </a:p>
          <a:p>
            <a:r>
              <a:rPr lang="en-US" b="0" i="0" dirty="0">
                <a:solidFill>
                  <a:srgbClr val="DCDDDE"/>
                </a:solidFill>
                <a:effectLst/>
                <a:latin typeface="Whitney"/>
              </a:rPr>
              <a:t>The input to convolutional layer 1 is of fixed size 224 x 224 RGB image. The image is then passed through a stack of similar convolutional layers.</a:t>
            </a:r>
            <a:endParaRPr lang="en-IN" dirty="0"/>
          </a:p>
        </p:txBody>
      </p:sp>
      <p:sp>
        <p:nvSpPr>
          <p:cNvPr id="5" name="Title 4">
            <a:extLst>
              <a:ext uri="{FF2B5EF4-FFF2-40B4-BE49-F238E27FC236}">
                <a16:creationId xmlns:a16="http://schemas.microsoft.com/office/drawing/2014/main" id="{2E5EA61D-09CE-40D0-B332-2F48E552F393}"/>
              </a:ext>
            </a:extLst>
          </p:cNvPr>
          <p:cNvSpPr>
            <a:spLocks noGrp="1"/>
          </p:cNvSpPr>
          <p:nvPr>
            <p:ph type="title"/>
          </p:nvPr>
        </p:nvSpPr>
        <p:spPr/>
        <p:txBody>
          <a:bodyPr/>
          <a:lstStyle/>
          <a:p>
            <a:endParaRPr lang="en-IN" dirty="0"/>
          </a:p>
        </p:txBody>
      </p:sp>
      <p:sp>
        <p:nvSpPr>
          <p:cNvPr id="7" name="TextBox 6"/>
          <p:cNvSpPr txBox="1"/>
          <p:nvPr/>
        </p:nvSpPr>
        <p:spPr>
          <a:xfrm>
            <a:off x="10946673" y="6335486"/>
            <a:ext cx="444137"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14</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568295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6B56-8160-4FAB-BEA9-46A78704021B}"/>
              </a:ext>
            </a:extLst>
          </p:cNvPr>
          <p:cNvSpPr>
            <a:spLocks noGrp="1"/>
          </p:cNvSpPr>
          <p:nvPr>
            <p:ph type="title"/>
          </p:nvPr>
        </p:nvSpPr>
        <p:spPr/>
        <p:txBody>
          <a:bodyPr/>
          <a:lstStyle/>
          <a:p>
            <a:r>
              <a:rPr lang="en-US" sz="4000" dirty="0"/>
              <a:t>VGG 16 Results:</a:t>
            </a:r>
            <a:endParaRPr lang="en-IN" sz="4000" dirty="0"/>
          </a:p>
        </p:txBody>
      </p:sp>
      <p:pic>
        <p:nvPicPr>
          <p:cNvPr id="14" name="Content Placeholder 13">
            <a:extLst>
              <a:ext uri="{FF2B5EF4-FFF2-40B4-BE49-F238E27FC236}">
                <a16:creationId xmlns:a16="http://schemas.microsoft.com/office/drawing/2014/main" id="{D5233074-9A10-4A50-94D0-A2B6983E5DC8}"/>
              </a:ext>
            </a:extLst>
          </p:cNvPr>
          <p:cNvPicPr>
            <a:picLocks noGrp="1" noChangeAspect="1"/>
          </p:cNvPicPr>
          <p:nvPr>
            <p:ph idx="1"/>
          </p:nvPr>
        </p:nvPicPr>
        <p:blipFill>
          <a:blip r:embed="rId2"/>
          <a:stretch>
            <a:fillRect/>
          </a:stretch>
        </p:blipFill>
        <p:spPr>
          <a:xfrm>
            <a:off x="685800" y="2254928"/>
            <a:ext cx="10743477" cy="3238391"/>
          </a:xfrm>
        </p:spPr>
      </p:pic>
      <p:sp>
        <p:nvSpPr>
          <p:cNvPr id="3" name="Slide Number Placeholder 2"/>
          <p:cNvSpPr>
            <a:spLocks noGrp="1"/>
          </p:cNvSpPr>
          <p:nvPr>
            <p:ph type="sldNum" sz="quarter" idx="12"/>
          </p:nvPr>
        </p:nvSpPr>
        <p:spPr/>
        <p:txBody>
          <a:bodyPr/>
          <a:lstStyle/>
          <a:p>
            <a:fld id="{2C749242-88BB-4DE0-86AD-2AB00795B448}" type="slidenum">
              <a:rPr lang="en-IN" smtClean="0"/>
              <a:t>15</a:t>
            </a:fld>
            <a:endParaRPr lang="en-IN"/>
          </a:p>
        </p:txBody>
      </p:sp>
      <p:sp>
        <p:nvSpPr>
          <p:cNvPr id="4" name="Footer Placeholder 3"/>
          <p:cNvSpPr>
            <a:spLocks noGrp="1"/>
          </p:cNvSpPr>
          <p:nvPr>
            <p:ph type="ftr" sz="quarter" idx="11"/>
          </p:nvPr>
        </p:nvSpPr>
        <p:spPr/>
        <p:txBody>
          <a:bodyPr/>
          <a:lstStyle/>
          <a:p>
            <a:endParaRPr lang="en-IN"/>
          </a:p>
        </p:txBody>
      </p:sp>
      <p:sp>
        <p:nvSpPr>
          <p:cNvPr id="6" name="TextBox 5"/>
          <p:cNvSpPr txBox="1"/>
          <p:nvPr/>
        </p:nvSpPr>
        <p:spPr>
          <a:xfrm>
            <a:off x="10946673" y="6335486"/>
            <a:ext cx="482603"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15</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571811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AAE1C-F082-4431-9F90-7723A0C58302}"/>
              </a:ext>
            </a:extLst>
          </p:cNvPr>
          <p:cNvSpPr>
            <a:spLocks noGrp="1"/>
          </p:cNvSpPr>
          <p:nvPr>
            <p:ph type="title"/>
          </p:nvPr>
        </p:nvSpPr>
        <p:spPr>
          <a:xfrm>
            <a:off x="1577868" y="906954"/>
            <a:ext cx="5840400" cy="536400"/>
          </a:xfrm>
        </p:spPr>
        <p:txBody>
          <a:bodyPr/>
          <a:lstStyle/>
          <a:p>
            <a:r>
              <a:rPr lang="en-US" sz="3600" dirty="0"/>
              <a:t>Cons of VGG16</a:t>
            </a:r>
            <a:endParaRPr lang="en-IN" sz="3600" dirty="0"/>
          </a:p>
        </p:txBody>
      </p:sp>
      <p:sp>
        <p:nvSpPr>
          <p:cNvPr id="3" name="Content Placeholder 2">
            <a:extLst>
              <a:ext uri="{FF2B5EF4-FFF2-40B4-BE49-F238E27FC236}">
                <a16:creationId xmlns:a16="http://schemas.microsoft.com/office/drawing/2014/main" id="{E4C838B7-26C9-496A-B33D-8A6A92379C09}"/>
              </a:ext>
            </a:extLst>
          </p:cNvPr>
          <p:cNvSpPr>
            <a:spLocks noGrp="1"/>
          </p:cNvSpPr>
          <p:nvPr>
            <p:ph type="subTitle" idx="1"/>
          </p:nvPr>
        </p:nvSpPr>
        <p:spPr>
          <a:xfrm>
            <a:off x="1497969" y="1890201"/>
            <a:ext cx="8633200" cy="2206400"/>
          </a:xfrm>
        </p:spPr>
        <p:txBody>
          <a:bodyPr/>
          <a:lstStyle/>
          <a:p>
            <a:r>
              <a:rPr lang="en-US" sz="2400" b="0" i="0" dirty="0">
                <a:solidFill>
                  <a:schemeClr val="bg1"/>
                </a:solidFill>
                <a:effectLst/>
                <a:latin typeface="Whitney"/>
              </a:rPr>
              <a:t>Despite its incredible accuracy, there are two major drawbacks with VGG16: </a:t>
            </a:r>
          </a:p>
          <a:p>
            <a:endParaRPr lang="en-US" sz="2400" b="0" i="0" dirty="0">
              <a:solidFill>
                <a:schemeClr val="bg1"/>
              </a:solidFill>
              <a:effectLst/>
              <a:latin typeface="Whitney"/>
            </a:endParaRPr>
          </a:p>
          <a:p>
            <a:r>
              <a:rPr lang="en-US" sz="2400" b="0" i="0" dirty="0">
                <a:solidFill>
                  <a:schemeClr val="bg1"/>
                </a:solidFill>
                <a:effectLst/>
                <a:latin typeface="Whitney"/>
              </a:rPr>
              <a:t>1. It is very slow to train. </a:t>
            </a:r>
          </a:p>
          <a:p>
            <a:endParaRPr lang="en-US" sz="2400" b="0" i="0" dirty="0">
              <a:solidFill>
                <a:schemeClr val="bg1"/>
              </a:solidFill>
              <a:effectLst/>
              <a:latin typeface="Whitney"/>
            </a:endParaRPr>
          </a:p>
          <a:p>
            <a:r>
              <a:rPr lang="en-US" sz="2400" b="0" i="0" dirty="0">
                <a:solidFill>
                  <a:schemeClr val="bg1"/>
                </a:solidFill>
                <a:effectLst/>
                <a:latin typeface="Whitney"/>
              </a:rPr>
              <a:t>2. The network architecture weights themselves are huge (concerning disk/bandwidth).</a:t>
            </a:r>
            <a:endParaRPr lang="en-IN" sz="2400" dirty="0">
              <a:solidFill>
                <a:schemeClr val="bg1"/>
              </a:solidFill>
            </a:endParaRPr>
          </a:p>
        </p:txBody>
      </p:sp>
      <p:sp>
        <p:nvSpPr>
          <p:cNvPr id="4" name="TextBox 3"/>
          <p:cNvSpPr txBox="1"/>
          <p:nvPr/>
        </p:nvSpPr>
        <p:spPr>
          <a:xfrm>
            <a:off x="10946673" y="6335486"/>
            <a:ext cx="404949"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16</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8029264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A016EB-3D68-44DA-89DC-7730039359A0}"/>
              </a:ext>
            </a:extLst>
          </p:cNvPr>
          <p:cNvSpPr>
            <a:spLocks noGrp="1"/>
          </p:cNvSpPr>
          <p:nvPr>
            <p:ph type="body" idx="1"/>
          </p:nvPr>
        </p:nvSpPr>
        <p:spPr/>
        <p:txBody>
          <a:bodyPr/>
          <a:lstStyle/>
          <a:p>
            <a:r>
              <a:rPr lang="en-US" b="0" i="0" dirty="0">
                <a:solidFill>
                  <a:srgbClr val="DCDDDE"/>
                </a:solidFill>
                <a:effectLst/>
                <a:latin typeface="Whitney"/>
              </a:rPr>
              <a:t>Inception v3 is a widely-used image recognition model that has been shown to attain greater than 78.1% accuracy on the ImageNet dataset. </a:t>
            </a:r>
          </a:p>
          <a:p>
            <a:endParaRPr lang="en-US" b="0" i="0" dirty="0">
              <a:solidFill>
                <a:srgbClr val="DCDDDE"/>
              </a:solidFill>
              <a:effectLst/>
              <a:latin typeface="Whitney"/>
            </a:endParaRPr>
          </a:p>
          <a:p>
            <a:r>
              <a:rPr lang="en-US" b="0" i="0" dirty="0">
                <a:solidFill>
                  <a:srgbClr val="DCDDDE"/>
                </a:solidFill>
                <a:effectLst/>
                <a:latin typeface="Whitney"/>
              </a:rPr>
              <a:t>The model is the culmination of many ideas developed by multiple researchers over the years.</a:t>
            </a:r>
          </a:p>
          <a:p>
            <a:endParaRPr lang="en-US" dirty="0">
              <a:solidFill>
                <a:srgbClr val="DCDDDE"/>
              </a:solidFill>
              <a:latin typeface="Whitney"/>
            </a:endParaRPr>
          </a:p>
          <a:p>
            <a:r>
              <a:rPr lang="en-US" b="0" i="0" dirty="0">
                <a:solidFill>
                  <a:srgbClr val="DCDDDE"/>
                </a:solidFill>
                <a:effectLst/>
                <a:latin typeface="Whitney"/>
              </a:rPr>
              <a:t>The model itself is made up of symmetric and asymmetric building blocks, including convolutions, average pooling, max pooling, </a:t>
            </a:r>
            <a:r>
              <a:rPr lang="en-US" b="0" i="0" dirty="0" err="1">
                <a:solidFill>
                  <a:srgbClr val="DCDDDE"/>
                </a:solidFill>
                <a:effectLst/>
                <a:latin typeface="Whitney"/>
              </a:rPr>
              <a:t>concats</a:t>
            </a:r>
            <a:r>
              <a:rPr lang="en-US" b="0" i="0" dirty="0">
                <a:solidFill>
                  <a:srgbClr val="DCDDDE"/>
                </a:solidFill>
                <a:effectLst/>
                <a:latin typeface="Whitney"/>
              </a:rPr>
              <a:t>, dropouts, and fully connected layers. Batch normalization (</a:t>
            </a:r>
            <a:r>
              <a:rPr lang="en-US" b="0" i="0" dirty="0" err="1">
                <a:solidFill>
                  <a:srgbClr val="DCDDDE"/>
                </a:solidFill>
                <a:effectLst/>
                <a:latin typeface="Whitney"/>
              </a:rPr>
              <a:t>Batchnorm</a:t>
            </a:r>
            <a:r>
              <a:rPr lang="en-US" b="0" i="0" dirty="0">
                <a:solidFill>
                  <a:srgbClr val="DCDDDE"/>
                </a:solidFill>
                <a:effectLst/>
                <a:latin typeface="Whitney"/>
              </a:rPr>
              <a:t>) is used extensively throughout the model and applied to activation inputs. Loss is computed via </a:t>
            </a:r>
            <a:r>
              <a:rPr lang="en-US" b="0" i="0" dirty="0" err="1">
                <a:solidFill>
                  <a:srgbClr val="DCDDDE"/>
                </a:solidFill>
                <a:effectLst/>
                <a:latin typeface="Whitney"/>
              </a:rPr>
              <a:t>Softmax</a:t>
            </a:r>
            <a:r>
              <a:rPr lang="en-US" b="0" i="0" dirty="0">
                <a:solidFill>
                  <a:srgbClr val="DCDDDE"/>
                </a:solidFill>
                <a:effectLst/>
                <a:latin typeface="Whitney"/>
              </a:rPr>
              <a:t>.</a:t>
            </a:r>
          </a:p>
          <a:p>
            <a:endParaRPr lang="en-US" b="0" i="0" dirty="0">
              <a:solidFill>
                <a:srgbClr val="DCDDDE"/>
              </a:solidFill>
              <a:effectLst/>
              <a:latin typeface="Whitney"/>
            </a:endParaRPr>
          </a:p>
          <a:p>
            <a:r>
              <a:rPr lang="en-US" b="0" i="0" dirty="0">
                <a:solidFill>
                  <a:srgbClr val="DCDDDE"/>
                </a:solidFill>
                <a:effectLst/>
                <a:latin typeface="Whitney"/>
              </a:rPr>
              <a:t>Each inception module consists of four operations in parallel </a:t>
            </a:r>
          </a:p>
          <a:p>
            <a:pPr lvl="1"/>
            <a:r>
              <a:rPr lang="en-US" b="0" i="0" dirty="0">
                <a:solidFill>
                  <a:srgbClr val="DCDDDE"/>
                </a:solidFill>
                <a:effectLst/>
                <a:latin typeface="Whitney"/>
              </a:rPr>
              <a:t>1. 1x1 conv layer </a:t>
            </a:r>
          </a:p>
          <a:p>
            <a:pPr lvl="1"/>
            <a:r>
              <a:rPr lang="en-US" b="0" i="0" dirty="0">
                <a:solidFill>
                  <a:srgbClr val="DCDDDE"/>
                </a:solidFill>
                <a:effectLst/>
                <a:latin typeface="Whitney"/>
              </a:rPr>
              <a:t>2. 3x3 conv layer </a:t>
            </a:r>
          </a:p>
          <a:p>
            <a:pPr lvl="1"/>
            <a:r>
              <a:rPr lang="en-US" b="0" i="0" dirty="0">
                <a:solidFill>
                  <a:srgbClr val="DCDDDE"/>
                </a:solidFill>
                <a:effectLst/>
                <a:latin typeface="Whitney"/>
              </a:rPr>
              <a:t>3. 5x5 conv layer </a:t>
            </a:r>
          </a:p>
          <a:p>
            <a:pPr lvl="1"/>
            <a:r>
              <a:rPr lang="en-US" b="0" i="0" dirty="0">
                <a:solidFill>
                  <a:srgbClr val="DCDDDE"/>
                </a:solidFill>
                <a:effectLst/>
                <a:latin typeface="Whitney"/>
              </a:rPr>
              <a:t>4. Max pooling</a:t>
            </a:r>
          </a:p>
          <a:p>
            <a:pPr marL="812780" lvl="1" indent="0">
              <a:buNone/>
            </a:pPr>
            <a:endParaRPr lang="en-IN" dirty="0">
              <a:solidFill>
                <a:srgbClr val="DCDDDE"/>
              </a:solidFill>
              <a:latin typeface="Whitney"/>
            </a:endParaRPr>
          </a:p>
        </p:txBody>
      </p:sp>
      <p:sp>
        <p:nvSpPr>
          <p:cNvPr id="3" name="Title 2">
            <a:extLst>
              <a:ext uri="{FF2B5EF4-FFF2-40B4-BE49-F238E27FC236}">
                <a16:creationId xmlns:a16="http://schemas.microsoft.com/office/drawing/2014/main" id="{5C2251DC-46D6-460A-AD51-A97688ED38C0}"/>
              </a:ext>
            </a:extLst>
          </p:cNvPr>
          <p:cNvSpPr>
            <a:spLocks noGrp="1"/>
          </p:cNvSpPr>
          <p:nvPr>
            <p:ph type="title"/>
          </p:nvPr>
        </p:nvSpPr>
        <p:spPr/>
        <p:txBody>
          <a:bodyPr/>
          <a:lstStyle/>
          <a:p>
            <a:r>
              <a:rPr lang="en-US" dirty="0"/>
              <a:t>Inception Model</a:t>
            </a:r>
            <a:endParaRPr lang="en-IN" dirty="0"/>
          </a:p>
        </p:txBody>
      </p:sp>
      <p:sp>
        <p:nvSpPr>
          <p:cNvPr id="4" name="TextBox 3"/>
          <p:cNvSpPr txBox="1"/>
          <p:nvPr/>
        </p:nvSpPr>
        <p:spPr>
          <a:xfrm>
            <a:off x="10946674" y="6335486"/>
            <a:ext cx="457200"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17</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031532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DD921A-C643-4D6A-BCA5-E1B8116036E8}"/>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C3547AC7-A502-4A08-812F-A7315974ED26}"/>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1F83B9B9-980C-4390-85E9-C727529BA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620" y="843380"/>
            <a:ext cx="9631925" cy="5382870"/>
          </a:xfrm>
          <a:prstGeom prst="rect">
            <a:avLst/>
          </a:prstGeom>
        </p:spPr>
      </p:pic>
      <p:sp>
        <p:nvSpPr>
          <p:cNvPr id="6" name="TextBox 5"/>
          <p:cNvSpPr txBox="1"/>
          <p:nvPr/>
        </p:nvSpPr>
        <p:spPr>
          <a:xfrm>
            <a:off x="10946673" y="6335486"/>
            <a:ext cx="470263"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18</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9579581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94DC0-C071-4AA1-9F6F-F2C51953CA0D}"/>
              </a:ext>
            </a:extLst>
          </p:cNvPr>
          <p:cNvSpPr>
            <a:spLocks noGrp="1"/>
          </p:cNvSpPr>
          <p:nvPr>
            <p:ph type="title"/>
          </p:nvPr>
        </p:nvSpPr>
        <p:spPr>
          <a:xfrm>
            <a:off x="960000" y="509488"/>
            <a:ext cx="4464256" cy="1128000"/>
          </a:xfrm>
        </p:spPr>
        <p:txBody>
          <a:bodyPr/>
          <a:lstStyle/>
          <a:p>
            <a:r>
              <a:rPr lang="en-US" sz="4000" dirty="0"/>
              <a:t>Inception Results</a:t>
            </a:r>
            <a:endParaRPr lang="en-IN" sz="4000" dirty="0"/>
          </a:p>
        </p:txBody>
      </p:sp>
      <p:pic>
        <p:nvPicPr>
          <p:cNvPr id="5" name="Content Placeholder 4">
            <a:extLst>
              <a:ext uri="{FF2B5EF4-FFF2-40B4-BE49-F238E27FC236}">
                <a16:creationId xmlns:a16="http://schemas.microsoft.com/office/drawing/2014/main" id="{329B9B9A-5FA5-41C2-81C0-A88234951E92}"/>
              </a:ext>
            </a:extLst>
          </p:cNvPr>
          <p:cNvPicPr>
            <a:picLocks noGrp="1" noChangeAspect="1"/>
          </p:cNvPicPr>
          <p:nvPr>
            <p:ph idx="1"/>
          </p:nvPr>
        </p:nvPicPr>
        <p:blipFill>
          <a:blip r:embed="rId2"/>
          <a:stretch>
            <a:fillRect/>
          </a:stretch>
        </p:blipFill>
        <p:spPr>
          <a:xfrm>
            <a:off x="696027" y="2241528"/>
            <a:ext cx="10880455" cy="3298138"/>
          </a:xfrm>
        </p:spPr>
      </p:pic>
      <p:sp>
        <p:nvSpPr>
          <p:cNvPr id="3" name="Slide Number Placeholder 2"/>
          <p:cNvSpPr>
            <a:spLocks noGrp="1"/>
          </p:cNvSpPr>
          <p:nvPr>
            <p:ph type="sldNum" sz="quarter" idx="12"/>
          </p:nvPr>
        </p:nvSpPr>
        <p:spPr/>
        <p:txBody>
          <a:bodyPr/>
          <a:lstStyle/>
          <a:p>
            <a:fld id="{2C749242-88BB-4DE0-86AD-2AB00795B448}" type="slidenum">
              <a:rPr lang="en-IN" smtClean="0"/>
              <a:t>19</a:t>
            </a:fld>
            <a:endParaRPr lang="en-IN"/>
          </a:p>
        </p:txBody>
      </p:sp>
      <p:sp>
        <p:nvSpPr>
          <p:cNvPr id="4" name="Footer Placeholder 3"/>
          <p:cNvSpPr>
            <a:spLocks noGrp="1"/>
          </p:cNvSpPr>
          <p:nvPr>
            <p:ph type="ftr" sz="quarter" idx="11"/>
          </p:nvPr>
        </p:nvSpPr>
        <p:spPr/>
        <p:txBody>
          <a:bodyPr/>
          <a:lstStyle/>
          <a:p>
            <a:endParaRPr lang="en-IN"/>
          </a:p>
        </p:txBody>
      </p:sp>
      <p:sp>
        <p:nvSpPr>
          <p:cNvPr id="6" name="TextBox 5"/>
          <p:cNvSpPr txBox="1"/>
          <p:nvPr/>
        </p:nvSpPr>
        <p:spPr>
          <a:xfrm>
            <a:off x="10946673" y="6335486"/>
            <a:ext cx="378823"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19</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555553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942" y="562688"/>
            <a:ext cx="3566400" cy="1128000"/>
          </a:xfrm>
        </p:spPr>
        <p:txBody>
          <a:bodyPr/>
          <a:lstStyle/>
          <a:p>
            <a:r>
              <a:rPr lang="en-US" sz="3200" dirty="0">
                <a:latin typeface="Bahnschrift" panose="020B0502040204020203" pitchFamily="34" charset="0"/>
              </a:rPr>
              <a:t>Outline</a:t>
            </a:r>
            <a:endParaRPr lang="en-IN" sz="3200" dirty="0">
              <a:latin typeface="Bahnschrift" panose="020B0502040204020203" pitchFamily="34" charset="0"/>
            </a:endParaRPr>
          </a:p>
        </p:txBody>
      </p:sp>
      <p:sp>
        <p:nvSpPr>
          <p:cNvPr id="4" name="TextBox 3"/>
          <p:cNvSpPr txBox="1"/>
          <p:nvPr/>
        </p:nvSpPr>
        <p:spPr>
          <a:xfrm>
            <a:off x="838200" y="1690688"/>
            <a:ext cx="10444843"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tx1"/>
                </a:solidFill>
                <a:latin typeface="Bahnschrift" panose="020B0502040204020203" pitchFamily="34" charset="0"/>
              </a:rPr>
              <a:t>Introduction</a:t>
            </a:r>
          </a:p>
          <a:p>
            <a:pPr marL="285750" indent="-285750">
              <a:buFont typeface="Arial" panose="020B0604020202020204" pitchFamily="34" charset="0"/>
              <a:buChar char="•"/>
            </a:pPr>
            <a:endParaRPr lang="en-US" sz="1800" dirty="0">
              <a:solidFill>
                <a:schemeClr val="tx1"/>
              </a:solidFill>
              <a:latin typeface="Bahnschrift" panose="020B0502040204020203" pitchFamily="34" charset="0"/>
            </a:endParaRPr>
          </a:p>
          <a:p>
            <a:pPr marL="285750" indent="-285750">
              <a:buFont typeface="Arial" panose="020B0604020202020204" pitchFamily="34" charset="0"/>
              <a:buChar char="•"/>
            </a:pPr>
            <a:r>
              <a:rPr lang="en-US" sz="1800" dirty="0">
                <a:solidFill>
                  <a:schemeClr val="tx1"/>
                </a:solidFill>
                <a:latin typeface="Bahnschrift" panose="020B0502040204020203" pitchFamily="34" charset="0"/>
              </a:rPr>
              <a:t>Features generally used in emotion detection</a:t>
            </a:r>
          </a:p>
          <a:p>
            <a:pPr marL="285750" indent="-285750">
              <a:buFont typeface="Arial" panose="020B0604020202020204" pitchFamily="34" charset="0"/>
              <a:buChar char="•"/>
            </a:pPr>
            <a:endParaRPr lang="en-US" sz="1800" dirty="0">
              <a:solidFill>
                <a:schemeClr val="tx1"/>
              </a:solidFill>
              <a:latin typeface="Bahnschrift" panose="020B0502040204020203" pitchFamily="34" charset="0"/>
            </a:endParaRPr>
          </a:p>
          <a:p>
            <a:pPr marL="285750" indent="-285750">
              <a:buFont typeface="Arial" panose="020B0604020202020204" pitchFamily="34" charset="0"/>
              <a:buChar char="•"/>
            </a:pPr>
            <a:r>
              <a:rPr lang="en-US" sz="1800" dirty="0">
                <a:solidFill>
                  <a:schemeClr val="tx1"/>
                </a:solidFill>
                <a:latin typeface="Bahnschrift" panose="020B0502040204020203" pitchFamily="34" charset="0"/>
              </a:rPr>
              <a:t>State-of-the art algorithms in brief</a:t>
            </a:r>
          </a:p>
          <a:p>
            <a:pPr marL="285750" indent="-285750">
              <a:buFont typeface="Arial" panose="020B0604020202020204" pitchFamily="34" charset="0"/>
              <a:buChar char="•"/>
            </a:pPr>
            <a:endParaRPr lang="en-US" sz="1800" dirty="0">
              <a:solidFill>
                <a:schemeClr val="tx1"/>
              </a:solidFill>
              <a:latin typeface="Bahnschrift" panose="020B0502040204020203" pitchFamily="34" charset="0"/>
            </a:endParaRPr>
          </a:p>
          <a:p>
            <a:pPr marL="285750" indent="-285750">
              <a:buFont typeface="Arial" panose="020B0604020202020204" pitchFamily="34" charset="0"/>
              <a:buChar char="•"/>
            </a:pPr>
            <a:r>
              <a:rPr lang="en-US" sz="1800" dirty="0">
                <a:solidFill>
                  <a:schemeClr val="tx1"/>
                </a:solidFill>
                <a:latin typeface="Bahnschrift" panose="020B0502040204020203" pitchFamily="34" charset="0"/>
              </a:rPr>
              <a:t>Datasets and Data-preprocessing</a:t>
            </a:r>
          </a:p>
          <a:p>
            <a:endParaRPr lang="en-US" sz="1800" dirty="0">
              <a:solidFill>
                <a:schemeClr val="tx1"/>
              </a:solidFill>
              <a:latin typeface="Bahnschrift" panose="020B0502040204020203" pitchFamily="34" charset="0"/>
            </a:endParaRPr>
          </a:p>
          <a:p>
            <a:pPr marL="285750" indent="-285750">
              <a:buFont typeface="Arial" panose="020B0604020202020204" pitchFamily="34" charset="0"/>
              <a:buChar char="•"/>
            </a:pPr>
            <a:r>
              <a:rPr lang="en-US" sz="1800" dirty="0" smtClean="0">
                <a:solidFill>
                  <a:schemeClr val="tx1"/>
                </a:solidFill>
                <a:latin typeface="Bahnschrift" panose="020B0502040204020203" pitchFamily="34" charset="0"/>
              </a:rPr>
              <a:t>Models Used</a:t>
            </a:r>
          </a:p>
          <a:p>
            <a:pPr marL="285750" indent="-285750">
              <a:buFont typeface="Arial" panose="020B0604020202020204" pitchFamily="34" charset="0"/>
              <a:buChar char="•"/>
            </a:pPr>
            <a:endParaRPr lang="en-US" sz="1800" dirty="0">
              <a:solidFill>
                <a:schemeClr val="tx1"/>
              </a:solidFill>
              <a:latin typeface="Bahnschrift" panose="020B0502040204020203" pitchFamily="34" charset="0"/>
            </a:endParaRPr>
          </a:p>
          <a:p>
            <a:pPr marL="285750" indent="-285750">
              <a:buFont typeface="Arial" panose="020B0604020202020204" pitchFamily="34" charset="0"/>
              <a:buChar char="•"/>
            </a:pPr>
            <a:r>
              <a:rPr lang="en-US" sz="1800" dirty="0" smtClean="0">
                <a:solidFill>
                  <a:schemeClr val="tx1"/>
                </a:solidFill>
                <a:latin typeface="Bahnschrift" panose="020B0502040204020203" pitchFamily="34" charset="0"/>
              </a:rPr>
              <a:t>Discussions</a:t>
            </a:r>
          </a:p>
          <a:p>
            <a:endParaRPr lang="en-US" sz="1800" dirty="0">
              <a:solidFill>
                <a:schemeClr val="tx1"/>
              </a:solidFill>
              <a:latin typeface="Bahnschrift" panose="020B0502040204020203" pitchFamily="34" charset="0"/>
            </a:endParaRPr>
          </a:p>
          <a:p>
            <a:pPr marL="285750" indent="-285750">
              <a:buFont typeface="Arial" panose="020B0604020202020204" pitchFamily="34" charset="0"/>
              <a:buChar char="•"/>
            </a:pPr>
            <a:r>
              <a:rPr lang="en-US" sz="1800" dirty="0">
                <a:solidFill>
                  <a:schemeClr val="tx1"/>
                </a:solidFill>
                <a:latin typeface="Bahnschrift" panose="020B0502040204020203" pitchFamily="34" charset="0"/>
              </a:rPr>
              <a:t>Preliminary </a:t>
            </a:r>
            <a:r>
              <a:rPr lang="en-US" sz="1800" dirty="0" smtClean="0">
                <a:solidFill>
                  <a:schemeClr val="tx1"/>
                </a:solidFill>
                <a:latin typeface="Bahnschrift" panose="020B0502040204020203" pitchFamily="34" charset="0"/>
              </a:rPr>
              <a:t>Prototyping</a:t>
            </a:r>
            <a:endParaRPr lang="en-US" sz="1800" dirty="0">
              <a:solidFill>
                <a:schemeClr val="tx1"/>
              </a:solidFill>
              <a:latin typeface="Bahnschrift" panose="020B0502040204020203" pitchFamily="34" charset="0"/>
            </a:endParaRPr>
          </a:p>
          <a:p>
            <a:pPr marL="285750" indent="-285750">
              <a:buFont typeface="Arial" panose="020B0604020202020204" pitchFamily="34" charset="0"/>
              <a:buChar char="•"/>
            </a:pPr>
            <a:endParaRPr lang="en-US" sz="1800" dirty="0">
              <a:solidFill>
                <a:schemeClr val="tx1"/>
              </a:solidFill>
              <a:latin typeface="Bahnschrift" panose="020B0502040204020203" pitchFamily="34" charset="0"/>
            </a:endParaRPr>
          </a:p>
          <a:p>
            <a:pPr marL="285750" indent="-285750">
              <a:buFont typeface="Arial" panose="020B0604020202020204" pitchFamily="34" charset="0"/>
              <a:buChar char="•"/>
            </a:pPr>
            <a:r>
              <a:rPr lang="en-US" sz="1800" dirty="0">
                <a:solidFill>
                  <a:schemeClr val="tx1"/>
                </a:solidFill>
                <a:latin typeface="Bahnschrift" panose="020B0502040204020203" pitchFamily="34" charset="0"/>
              </a:rPr>
              <a:t>Challenges Faced</a:t>
            </a:r>
          </a:p>
        </p:txBody>
      </p:sp>
      <p:sp>
        <p:nvSpPr>
          <p:cNvPr id="3" name="Slide Number Placeholder 2"/>
          <p:cNvSpPr>
            <a:spLocks noGrp="1"/>
          </p:cNvSpPr>
          <p:nvPr>
            <p:ph type="sldNum" sz="quarter" idx="12"/>
          </p:nvPr>
        </p:nvSpPr>
        <p:spPr/>
        <p:txBody>
          <a:bodyPr/>
          <a:lstStyle/>
          <a:p>
            <a:fld id="{2C749242-88BB-4DE0-86AD-2AB00795B448}" type="slidenum">
              <a:rPr lang="en-IN" smtClean="0"/>
              <a:t>2</a:t>
            </a:fld>
            <a:endParaRPr lang="en-IN"/>
          </a:p>
        </p:txBody>
      </p:sp>
      <p:sp>
        <p:nvSpPr>
          <p:cNvPr id="5" name="Footer Placeholder 4"/>
          <p:cNvSpPr>
            <a:spLocks noGrp="1"/>
          </p:cNvSpPr>
          <p:nvPr>
            <p:ph type="ftr" sz="quarter" idx="11"/>
          </p:nvPr>
        </p:nvSpPr>
        <p:spPr/>
        <p:txBody>
          <a:bodyPr/>
          <a:lstStyle/>
          <a:p>
            <a:endParaRPr lang="en-IN"/>
          </a:p>
        </p:txBody>
      </p:sp>
      <p:sp>
        <p:nvSpPr>
          <p:cNvPr id="6" name="TextBox 5"/>
          <p:cNvSpPr txBox="1"/>
          <p:nvPr/>
        </p:nvSpPr>
        <p:spPr>
          <a:xfrm>
            <a:off x="10946674" y="6335486"/>
            <a:ext cx="326572" cy="338554"/>
          </a:xfrm>
          <a:prstGeom prst="rect">
            <a:avLst/>
          </a:prstGeom>
          <a:noFill/>
        </p:spPr>
        <p:txBody>
          <a:bodyPr wrap="square" rtlCol="0">
            <a:spAutoFit/>
          </a:bodyPr>
          <a:lstStyle/>
          <a:p>
            <a:r>
              <a:rPr lang="en-US" sz="1600" dirty="0">
                <a:solidFill>
                  <a:schemeClr val="tx1"/>
                </a:solidFill>
                <a:latin typeface="Bahnschrift" panose="020B0502040204020203" pitchFamily="34" charset="0"/>
              </a:rPr>
              <a:t>2</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4784819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703AC-AD10-4405-9880-833D3975C980}"/>
              </a:ext>
            </a:extLst>
          </p:cNvPr>
          <p:cNvSpPr>
            <a:spLocks noGrp="1"/>
          </p:cNvSpPr>
          <p:nvPr>
            <p:ph type="title"/>
          </p:nvPr>
        </p:nvSpPr>
        <p:spPr/>
        <p:txBody>
          <a:bodyPr/>
          <a:lstStyle/>
          <a:p>
            <a:pPr fontAlgn="base"/>
            <a:r>
              <a:rPr lang="en-US" sz="3200" b="0" i="0" dirty="0">
                <a:solidFill>
                  <a:schemeClr val="accent5"/>
                </a:solidFill>
                <a:effectLst/>
                <a:latin typeface="inherit"/>
              </a:rPr>
              <a:t>It fixes one of the major problems with VGG16, that is, it is computationally efficient and much faster to train than VGG16.</a:t>
            </a:r>
            <a:r>
              <a:rPr lang="en-US" sz="3200" b="0" i="0" dirty="0">
                <a:solidFill>
                  <a:schemeClr val="accent5"/>
                </a:solidFill>
                <a:effectLst/>
                <a:latin typeface="Whitney"/>
              </a:rPr>
              <a:t/>
            </a:r>
            <a:br>
              <a:rPr lang="en-US" sz="3200" b="0" i="0" dirty="0">
                <a:solidFill>
                  <a:schemeClr val="accent5"/>
                </a:solidFill>
                <a:effectLst/>
                <a:latin typeface="Whitney"/>
              </a:rPr>
            </a:br>
            <a:r>
              <a:rPr lang="en-US" sz="3200" b="0" i="0" dirty="0">
                <a:solidFill>
                  <a:schemeClr val="accent5"/>
                </a:solidFill>
                <a:effectLst/>
                <a:latin typeface="Whitney"/>
              </a:rPr>
              <a:t/>
            </a:r>
            <a:br>
              <a:rPr lang="en-US" sz="3200" b="0" i="0" dirty="0">
                <a:solidFill>
                  <a:schemeClr val="accent5"/>
                </a:solidFill>
                <a:effectLst/>
                <a:latin typeface="Whitney"/>
              </a:rPr>
            </a:br>
            <a:endParaRPr lang="en-IN" sz="3200" dirty="0">
              <a:solidFill>
                <a:schemeClr val="accent5"/>
              </a:solidFill>
            </a:endParaRPr>
          </a:p>
        </p:txBody>
      </p:sp>
      <p:sp>
        <p:nvSpPr>
          <p:cNvPr id="3" name="Subtitle 2">
            <a:extLst>
              <a:ext uri="{FF2B5EF4-FFF2-40B4-BE49-F238E27FC236}">
                <a16:creationId xmlns:a16="http://schemas.microsoft.com/office/drawing/2014/main" id="{77DE1BC8-8B7D-4387-BF5F-87177BEB41EC}"/>
              </a:ext>
            </a:extLst>
          </p:cNvPr>
          <p:cNvSpPr>
            <a:spLocks noGrp="1"/>
          </p:cNvSpPr>
          <p:nvPr>
            <p:ph type="subTitle" idx="1"/>
          </p:nvPr>
        </p:nvSpPr>
        <p:spPr/>
        <p:txBody>
          <a:bodyPr/>
          <a:lstStyle/>
          <a:p>
            <a:endParaRPr lang="en-IN" dirty="0"/>
          </a:p>
        </p:txBody>
      </p:sp>
      <p:sp>
        <p:nvSpPr>
          <p:cNvPr id="4" name="TextBox 3"/>
          <p:cNvSpPr txBox="1"/>
          <p:nvPr/>
        </p:nvSpPr>
        <p:spPr>
          <a:xfrm>
            <a:off x="10946673" y="6335486"/>
            <a:ext cx="431075"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20</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7274694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31146" y="571732"/>
            <a:ext cx="4864100" cy="1127125"/>
          </a:xfrm>
        </p:spPr>
        <p:txBody>
          <a:bodyPr/>
          <a:lstStyle/>
          <a:p>
            <a:r>
              <a:rPr lang="en-US" sz="3200" dirty="0">
                <a:latin typeface="Bahnschrift" panose="020B0502040204020203" pitchFamily="34" charset="0"/>
              </a:rPr>
              <a:t>Preliminary Prototyping</a:t>
            </a:r>
            <a:endParaRPr lang="en-IN" sz="3200" dirty="0"/>
          </a:p>
        </p:txBody>
      </p:sp>
      <p:sp>
        <p:nvSpPr>
          <p:cNvPr id="3" name="Content Placeholder 2"/>
          <p:cNvSpPr>
            <a:spLocks noGrp="1"/>
          </p:cNvSpPr>
          <p:nvPr>
            <p:ph idx="4294967295"/>
          </p:nvPr>
        </p:nvSpPr>
        <p:spPr>
          <a:xfrm>
            <a:off x="1615736" y="715962"/>
            <a:ext cx="7167563" cy="5426075"/>
          </a:xfrm>
        </p:spPr>
        <p:txBody>
          <a:bodyPr>
            <a:normAutofit/>
          </a:bodyPr>
          <a:lstStyle/>
          <a:p>
            <a:r>
              <a:rPr lang="en-US" sz="1800" dirty="0">
                <a:latin typeface="Bahnschrift" panose="020B0502040204020203" pitchFamily="34" charset="0"/>
              </a:rPr>
              <a:t>The preliminary prototyping involves an audio recorder that can capture the sound of the speaker and simultaneously, about every 5 seconds, can display the emotion.</a:t>
            </a:r>
          </a:p>
          <a:p>
            <a:endParaRPr lang="en-US" sz="1800" dirty="0">
              <a:latin typeface="Bahnschrift" panose="020B0502040204020203" pitchFamily="34" charset="0"/>
            </a:endParaRPr>
          </a:p>
          <a:p>
            <a:r>
              <a:rPr lang="en-US" sz="1800" dirty="0">
                <a:latin typeface="Bahnschrift" panose="020B0502040204020203" pitchFamily="34" charset="0"/>
              </a:rPr>
              <a:t>This involves multithreading, wherein one thread records the audio, and the other thread extracts features and performs classification using the .h5 file of the model.</a:t>
            </a:r>
          </a:p>
          <a:p>
            <a:endParaRPr lang="en-US" sz="1800" dirty="0">
              <a:latin typeface="Bahnschrift" panose="020B0502040204020203" pitchFamily="34" charset="0"/>
            </a:endParaRPr>
          </a:p>
          <a:p>
            <a:r>
              <a:rPr lang="en-US" sz="1800" dirty="0">
                <a:latin typeface="Bahnschrift" panose="020B0502040204020203" pitchFamily="34" charset="0"/>
              </a:rPr>
              <a:t>For capturing audio, the library </a:t>
            </a:r>
            <a:r>
              <a:rPr lang="en-US" sz="1800" dirty="0" err="1">
                <a:latin typeface="Bahnschrift" panose="020B0502040204020203" pitchFamily="34" charset="0"/>
              </a:rPr>
              <a:t>pyaudio</a:t>
            </a:r>
            <a:r>
              <a:rPr lang="en-US" sz="1800" dirty="0">
                <a:latin typeface="Bahnschrift" panose="020B0502040204020203" pitchFamily="34" charset="0"/>
              </a:rPr>
              <a:t> and </a:t>
            </a:r>
            <a:r>
              <a:rPr lang="en-US" sz="1800" dirty="0" err="1">
                <a:latin typeface="Bahnschrift" panose="020B0502040204020203" pitchFamily="34" charset="0"/>
              </a:rPr>
              <a:t>sounddevice</a:t>
            </a:r>
            <a:r>
              <a:rPr lang="en-US" sz="1800" dirty="0">
                <a:latin typeface="Bahnschrift" panose="020B0502040204020203" pitchFamily="34" charset="0"/>
              </a:rPr>
              <a:t> is used. The prototype can be further amended to work on telephone devices.</a:t>
            </a:r>
          </a:p>
        </p:txBody>
      </p:sp>
      <p:sp>
        <p:nvSpPr>
          <p:cNvPr id="4" name="TextBox 3"/>
          <p:cNvSpPr txBox="1"/>
          <p:nvPr/>
        </p:nvSpPr>
        <p:spPr>
          <a:xfrm>
            <a:off x="10946673" y="6335486"/>
            <a:ext cx="431075"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21</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56207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12E2E-3044-45BE-8771-ABE40F9AE76F}"/>
              </a:ext>
            </a:extLst>
          </p:cNvPr>
          <p:cNvSpPr>
            <a:spLocks noGrp="1"/>
          </p:cNvSpPr>
          <p:nvPr>
            <p:ph type="title"/>
          </p:nvPr>
        </p:nvSpPr>
        <p:spPr>
          <a:xfrm>
            <a:off x="1687401" y="2330601"/>
            <a:ext cx="7722800" cy="1803200"/>
          </a:xfrm>
        </p:spPr>
        <p:txBody>
          <a:bodyPr/>
          <a:lstStyle/>
          <a:p>
            <a:r>
              <a:rPr lang="en-US" sz="2000" dirty="0"/>
              <a:t/>
            </a:r>
            <a:br>
              <a:rPr lang="en-US" sz="2000" dirty="0"/>
            </a:br>
            <a:r>
              <a:rPr lang="en-US" sz="2000" dirty="0"/>
              <a:t/>
            </a:r>
            <a:br>
              <a:rPr lang="en-US" sz="2000" dirty="0"/>
            </a:br>
            <a:r>
              <a:rPr lang="en-US" sz="2000" dirty="0"/>
              <a:t>As one can observe, on this particular dataset, the overall accuracy is achieved to a higher value through the inception model, </a:t>
            </a:r>
            <a:br>
              <a:rPr lang="en-US" sz="2000" dirty="0"/>
            </a:br>
            <a:r>
              <a:rPr lang="en-US" sz="2000" dirty="0"/>
              <a:t>however, it must be noted that VGG16 is able to discern between certain emotions to a higher accuracy </a:t>
            </a:r>
            <a:r>
              <a:rPr lang="en-US" sz="2000" dirty="0" smtClean="0"/>
              <a:t>than Inception, </a:t>
            </a:r>
            <a:r>
              <a:rPr lang="en-US" sz="2000" dirty="0"/>
              <a:t>as evidenced by the confusion matrix. These emotions are also the ones which actually </a:t>
            </a:r>
            <a:br>
              <a:rPr lang="en-US" sz="2000" dirty="0"/>
            </a:br>
            <a:r>
              <a:rPr lang="en-US" sz="2000" dirty="0"/>
              <a:t>matter more - anger, calm and disgust.</a:t>
            </a:r>
            <a:br>
              <a:rPr lang="en-US" sz="2000" dirty="0"/>
            </a:br>
            <a:r>
              <a:rPr lang="en-US" sz="2000" dirty="0"/>
              <a:t/>
            </a:r>
            <a:br>
              <a:rPr lang="en-US" sz="2000" dirty="0"/>
            </a:br>
            <a:r>
              <a:rPr lang="en-US" sz="2000" dirty="0"/>
              <a:t>However, Inception would gain the upper hand here as it is computationally more efficient and thus much more practical</a:t>
            </a:r>
            <a:br>
              <a:rPr lang="en-US" sz="2000" dirty="0"/>
            </a:br>
            <a:endParaRPr lang="en-IN" sz="2000" dirty="0"/>
          </a:p>
        </p:txBody>
      </p:sp>
      <p:sp>
        <p:nvSpPr>
          <p:cNvPr id="3" name="Title 2">
            <a:extLst>
              <a:ext uri="{FF2B5EF4-FFF2-40B4-BE49-F238E27FC236}">
                <a16:creationId xmlns:a16="http://schemas.microsoft.com/office/drawing/2014/main" id="{FB1D7C6F-DE77-463E-9F7D-B8587F48B9E4}"/>
              </a:ext>
            </a:extLst>
          </p:cNvPr>
          <p:cNvSpPr>
            <a:spLocks noGrp="1"/>
          </p:cNvSpPr>
          <p:nvPr>
            <p:ph type="title" idx="2"/>
          </p:nvPr>
        </p:nvSpPr>
        <p:spPr>
          <a:xfrm>
            <a:off x="1180132" y="741380"/>
            <a:ext cx="9632870" cy="1016800"/>
          </a:xfrm>
        </p:spPr>
        <p:txBody>
          <a:bodyPr/>
          <a:lstStyle/>
          <a:p>
            <a:r>
              <a:rPr lang="en-US" sz="3200" dirty="0"/>
              <a:t>Comparison between VGG16 and Inception model -</a:t>
            </a:r>
            <a:endParaRPr lang="en-IN" sz="3200" dirty="0"/>
          </a:p>
        </p:txBody>
      </p:sp>
      <p:sp>
        <p:nvSpPr>
          <p:cNvPr id="4" name="TextBox 3"/>
          <p:cNvSpPr txBox="1"/>
          <p:nvPr/>
        </p:nvSpPr>
        <p:spPr>
          <a:xfrm>
            <a:off x="10946673" y="6335486"/>
            <a:ext cx="470263"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22</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971249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16496" y="466293"/>
            <a:ext cx="3565525" cy="1127125"/>
          </a:xfrm>
        </p:spPr>
        <p:txBody>
          <a:bodyPr/>
          <a:lstStyle/>
          <a:p>
            <a:r>
              <a:rPr lang="en-US" sz="3600" dirty="0">
                <a:latin typeface="Bahnschrift" panose="020B0502040204020203" pitchFamily="34" charset="0"/>
              </a:rPr>
              <a:t>Deductions</a:t>
            </a:r>
            <a:endParaRPr lang="en-IN" sz="3600" dirty="0"/>
          </a:p>
        </p:txBody>
      </p:sp>
      <p:sp>
        <p:nvSpPr>
          <p:cNvPr id="3" name="Content Placeholder 2"/>
          <p:cNvSpPr>
            <a:spLocks noGrp="1"/>
          </p:cNvSpPr>
          <p:nvPr>
            <p:ph idx="4294967295"/>
          </p:nvPr>
        </p:nvSpPr>
        <p:spPr>
          <a:xfrm>
            <a:off x="1830064" y="790158"/>
            <a:ext cx="9568864" cy="5426075"/>
          </a:xfrm>
        </p:spPr>
        <p:txBody>
          <a:bodyPr>
            <a:normAutofit/>
          </a:bodyPr>
          <a:lstStyle/>
          <a:p>
            <a:r>
              <a:rPr lang="en-US" sz="1800" dirty="0">
                <a:latin typeface="Bahnschrift" panose="020B0502040204020203" pitchFamily="34" charset="0"/>
              </a:rPr>
              <a:t>Random Forest and KNN, though computationally efficient, give classification results that have a high margin of errors as compared to other algorithms.</a:t>
            </a:r>
          </a:p>
          <a:p>
            <a:endParaRPr lang="en-US" sz="1800" dirty="0">
              <a:latin typeface="Bahnschrift" panose="020B0502040204020203" pitchFamily="34" charset="0"/>
            </a:endParaRPr>
          </a:p>
          <a:p>
            <a:r>
              <a:rPr lang="en-US" sz="1800" dirty="0">
                <a:latin typeface="Bahnschrift" panose="020B0502040204020203" pitchFamily="34" charset="0"/>
              </a:rPr>
              <a:t>LSTM, SVM based methods have not been able to reproduce some of the published results, giving undesirable accuracies.</a:t>
            </a:r>
          </a:p>
          <a:p>
            <a:endParaRPr lang="en-US" sz="1800" dirty="0">
              <a:latin typeface="Bahnschrift" panose="020B0502040204020203" pitchFamily="34" charset="0"/>
            </a:endParaRPr>
          </a:p>
          <a:p>
            <a:r>
              <a:rPr lang="en-US" sz="1800" dirty="0">
                <a:latin typeface="Bahnschrift" panose="020B0502040204020203" pitchFamily="34" charset="0"/>
              </a:rPr>
              <a:t>RBM based models, though having lesser efficiencies, can show promising results if the neurons can be activated in a manner that it follows the multimodal distribution of the audio features.</a:t>
            </a:r>
          </a:p>
          <a:p>
            <a:endParaRPr lang="en-US" sz="1800" dirty="0">
              <a:latin typeface="Bahnschrift" panose="020B0502040204020203" pitchFamily="34" charset="0"/>
            </a:endParaRPr>
          </a:p>
          <a:p>
            <a:r>
              <a:rPr lang="en-US" sz="1800" dirty="0">
                <a:latin typeface="Bahnschrift" panose="020B0502040204020203" pitchFamily="34" charset="0"/>
              </a:rPr>
              <a:t>Inception model shows promising results for our application, since it is not only giving high accuracy, but is also showing promising outcome for audio instances that are not in English.</a:t>
            </a:r>
            <a:endParaRPr lang="en-IN" sz="1800" dirty="0">
              <a:latin typeface="Bahnschrift" panose="020B0502040204020203" pitchFamily="34" charset="0"/>
            </a:endParaRPr>
          </a:p>
        </p:txBody>
      </p:sp>
      <p:sp>
        <p:nvSpPr>
          <p:cNvPr id="4" name="TextBox 3"/>
          <p:cNvSpPr txBox="1"/>
          <p:nvPr/>
        </p:nvSpPr>
        <p:spPr>
          <a:xfrm>
            <a:off x="10946674" y="6335486"/>
            <a:ext cx="452254"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23</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4171891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948" y="424945"/>
            <a:ext cx="9295200" cy="1674000"/>
          </a:xfrm>
        </p:spPr>
        <p:txBody>
          <a:bodyPr/>
          <a:lstStyle/>
          <a:p>
            <a:r>
              <a:rPr lang="en-US" sz="6000" dirty="0">
                <a:latin typeface="Bahnschrift" panose="020B0502040204020203" pitchFamily="34" charset="0"/>
              </a:rPr>
              <a:t>Challenges</a:t>
            </a:r>
            <a:endParaRPr lang="en-IN" dirty="0">
              <a:latin typeface="Bahnschrift" panose="020B0502040204020203" pitchFamily="34" charset="0"/>
            </a:endParaRPr>
          </a:p>
        </p:txBody>
      </p:sp>
      <p:sp>
        <p:nvSpPr>
          <p:cNvPr id="3" name="Subtitle 2">
            <a:extLst>
              <a:ext uri="{FF2B5EF4-FFF2-40B4-BE49-F238E27FC236}">
                <a16:creationId xmlns:a16="http://schemas.microsoft.com/office/drawing/2014/main" id="{A478383E-20D0-4289-B031-674319A70A7E}"/>
              </a:ext>
            </a:extLst>
          </p:cNvPr>
          <p:cNvSpPr>
            <a:spLocks noGrp="1"/>
          </p:cNvSpPr>
          <p:nvPr>
            <p:ph type="subTitle" idx="1"/>
          </p:nvPr>
        </p:nvSpPr>
        <p:spPr/>
        <p:txBody>
          <a:bodyPr/>
          <a:lstStyle/>
          <a:p>
            <a:endParaRPr lang="en-IN"/>
          </a:p>
        </p:txBody>
      </p:sp>
      <p:sp>
        <p:nvSpPr>
          <p:cNvPr id="5" name="TextBox 4"/>
          <p:cNvSpPr txBox="1"/>
          <p:nvPr/>
        </p:nvSpPr>
        <p:spPr>
          <a:xfrm>
            <a:off x="1539536" y="2560700"/>
            <a:ext cx="10515600" cy="116955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Bahnschrift" panose="020B0502040204020203" pitchFamily="34" charset="0"/>
              </a:rPr>
              <a:t>Lack of enough computational capabilities.</a:t>
            </a:r>
          </a:p>
          <a:p>
            <a:pPr marL="285750" indent="-285750">
              <a:buFont typeface="Arial" panose="020B0604020202020204" pitchFamily="34" charset="0"/>
              <a:buChar char="•"/>
            </a:pPr>
            <a:endParaRPr lang="en-US" dirty="0">
              <a:solidFill>
                <a:schemeClr val="tx1"/>
              </a:solidFill>
              <a:latin typeface="Bahnschrift" panose="020B0502040204020203"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rPr>
              <a:t>Unavailability of reliable datasets for Indic languages.</a:t>
            </a:r>
          </a:p>
          <a:p>
            <a:pPr marL="285750" indent="-285750">
              <a:buFont typeface="Arial" panose="020B0604020202020204" pitchFamily="34" charset="0"/>
              <a:buChar char="•"/>
            </a:pPr>
            <a:endParaRPr lang="en-US" dirty="0">
              <a:solidFill>
                <a:schemeClr val="tx1"/>
              </a:solidFill>
              <a:latin typeface="Bahnschrift" panose="020B0502040204020203"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rPr>
              <a:t>Logistical issues due to the ongoing pandemic.</a:t>
            </a:r>
          </a:p>
        </p:txBody>
      </p:sp>
      <p:sp>
        <p:nvSpPr>
          <p:cNvPr id="6" name="TextBox 5"/>
          <p:cNvSpPr txBox="1"/>
          <p:nvPr/>
        </p:nvSpPr>
        <p:spPr>
          <a:xfrm>
            <a:off x="10946673" y="6335486"/>
            <a:ext cx="444137"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24</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5270652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2600" y="1700428"/>
            <a:ext cx="5136000" cy="1297200"/>
          </a:xfrm>
        </p:spPr>
        <p:txBody>
          <a:bodyPr/>
          <a:lstStyle/>
          <a:p>
            <a:pPr algn="ctr"/>
            <a:r>
              <a:rPr lang="en-US" dirty="0">
                <a:latin typeface="Bahnschrift" panose="020B0502040204020203" pitchFamily="34" charset="0"/>
              </a:rPr>
              <a:t>Thank You!!!</a:t>
            </a:r>
            <a:endParaRPr lang="en-IN" dirty="0">
              <a:latin typeface="Bahnschrift" panose="020B0502040204020203" pitchFamily="34" charset="0"/>
            </a:endParaRPr>
          </a:p>
        </p:txBody>
      </p:sp>
      <p:sp>
        <p:nvSpPr>
          <p:cNvPr id="3" name="Subtitle 2">
            <a:extLst>
              <a:ext uri="{FF2B5EF4-FFF2-40B4-BE49-F238E27FC236}">
                <a16:creationId xmlns:a16="http://schemas.microsoft.com/office/drawing/2014/main" id="{072BAEDC-D60A-4168-8D08-B95683F83E80}"/>
              </a:ext>
            </a:extLst>
          </p:cNvPr>
          <p:cNvSpPr>
            <a:spLocks noGrp="1"/>
          </p:cNvSpPr>
          <p:nvPr>
            <p:ph type="subTitle" idx="1"/>
          </p:nvPr>
        </p:nvSpPr>
        <p:spPr>
          <a:xfrm>
            <a:off x="3532600" y="2986845"/>
            <a:ext cx="5136000" cy="1356400"/>
          </a:xfrm>
        </p:spPr>
        <p:txBody>
          <a:bodyPr/>
          <a:lstStyle/>
          <a:p>
            <a:endParaRPr lang="en-IN" dirty="0"/>
          </a:p>
        </p:txBody>
      </p:sp>
      <p:sp>
        <p:nvSpPr>
          <p:cNvPr id="4" name="Rectangle 3">
            <a:extLst>
              <a:ext uri="{FF2B5EF4-FFF2-40B4-BE49-F238E27FC236}">
                <a16:creationId xmlns:a16="http://schemas.microsoft.com/office/drawing/2014/main" id="{29377944-E1A8-40CD-9767-F61D15286102}"/>
              </a:ext>
            </a:extLst>
          </p:cNvPr>
          <p:cNvSpPr/>
          <p:nvPr/>
        </p:nvSpPr>
        <p:spPr>
          <a:xfrm>
            <a:off x="3595456" y="4674701"/>
            <a:ext cx="4998128" cy="12971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5" name="TextBox 4"/>
          <p:cNvSpPr txBox="1"/>
          <p:nvPr/>
        </p:nvSpPr>
        <p:spPr>
          <a:xfrm>
            <a:off x="10946673" y="6335486"/>
            <a:ext cx="457201"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25</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598962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8575" y="632994"/>
            <a:ext cx="3566400" cy="1128000"/>
          </a:xfrm>
        </p:spPr>
        <p:txBody>
          <a:bodyPr/>
          <a:lstStyle/>
          <a:p>
            <a:r>
              <a:rPr lang="en-US" sz="3200" dirty="0">
                <a:latin typeface="Bahnschrift" panose="020B0502040204020203" pitchFamily="34" charset="0"/>
              </a:rPr>
              <a:t>Introduction</a:t>
            </a:r>
            <a:endParaRPr lang="en-IN" sz="3200" dirty="0">
              <a:latin typeface="Bahnschrift" panose="020B0502040204020203" pitchFamily="34" charset="0"/>
            </a:endParaRPr>
          </a:p>
        </p:txBody>
      </p:sp>
      <p:sp>
        <p:nvSpPr>
          <p:cNvPr id="4" name="TextBox 3"/>
          <p:cNvSpPr txBox="1"/>
          <p:nvPr/>
        </p:nvSpPr>
        <p:spPr>
          <a:xfrm>
            <a:off x="838200" y="1690688"/>
            <a:ext cx="10657114"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tx1"/>
                </a:solidFill>
              </a:rPr>
              <a:t>The wide spectrum of lifestyle and its link to financial strata has not only diversified the population but has also given birth to different criminal hustle. The perpetual need for money and the lust for power has given rise to felonious activities. Among these, kidnapping and domestic violence are one of the most common fugitive activity being conducted in society at present.</a:t>
            </a:r>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r>
              <a:rPr lang="en-US" sz="1800" dirty="0">
                <a:solidFill>
                  <a:schemeClr val="tx1"/>
                </a:solidFill>
              </a:rPr>
              <a:t>The literature suggests that when these victims call the authority for help, they haven’t been able to utter the actual condition as if done so evidently, the hooligans might get to know, and the situation can get. In such convoluted situations, the cops have to sense the emotion with which the call has been made and hence, make a hunch on any expedient operation. This can depend on person-to-person and might lead to someone undergo a misfortune even after trying to contact the law enforcers for help. </a:t>
            </a:r>
          </a:p>
          <a:p>
            <a:pPr marL="285750" indent="-285750">
              <a:buFont typeface="Arial" panose="020B0604020202020204" pitchFamily="34" charset="0"/>
              <a:buChar char="•"/>
            </a:pPr>
            <a:endParaRPr lang="en-US" sz="1800" dirty="0">
              <a:solidFill>
                <a:schemeClr val="tx1"/>
              </a:solidFill>
              <a:latin typeface="Bahnschrift" panose="020B0502040204020203" pitchFamily="34" charset="0"/>
            </a:endParaRPr>
          </a:p>
          <a:p>
            <a:pPr marL="285750" indent="-285750">
              <a:buFont typeface="Arial" panose="020B0604020202020204" pitchFamily="34" charset="0"/>
              <a:buChar char="•"/>
            </a:pPr>
            <a:r>
              <a:rPr lang="en-US" sz="1800" dirty="0">
                <a:solidFill>
                  <a:schemeClr val="tx1"/>
                </a:solidFill>
              </a:rPr>
              <a:t>Due to the complex nature of these problems, the authorities generally tend to make mistakes and ignore the victims in need. This modern day problem can be solved using Deep Learning.</a:t>
            </a:r>
            <a:endParaRPr lang="en-IN" sz="1800" dirty="0">
              <a:solidFill>
                <a:schemeClr val="tx1"/>
              </a:solidFill>
              <a:latin typeface="Bahnschrift" panose="020B0502040204020203" pitchFamily="34" charset="0"/>
            </a:endParaRPr>
          </a:p>
        </p:txBody>
      </p:sp>
      <p:sp>
        <p:nvSpPr>
          <p:cNvPr id="3" name="Slide Number Placeholder 2"/>
          <p:cNvSpPr>
            <a:spLocks noGrp="1"/>
          </p:cNvSpPr>
          <p:nvPr>
            <p:ph type="sldNum" sz="quarter" idx="12"/>
          </p:nvPr>
        </p:nvSpPr>
        <p:spPr/>
        <p:txBody>
          <a:bodyPr/>
          <a:lstStyle/>
          <a:p>
            <a:fld id="{2C749242-88BB-4DE0-86AD-2AB00795B448}" type="slidenum">
              <a:rPr lang="en-IN" smtClean="0"/>
              <a:t>3</a:t>
            </a:fld>
            <a:endParaRPr lang="en-IN"/>
          </a:p>
        </p:txBody>
      </p:sp>
      <p:sp>
        <p:nvSpPr>
          <p:cNvPr id="5" name="Footer Placeholder 4"/>
          <p:cNvSpPr>
            <a:spLocks noGrp="1"/>
          </p:cNvSpPr>
          <p:nvPr>
            <p:ph type="ftr" sz="quarter" idx="11"/>
          </p:nvPr>
        </p:nvSpPr>
        <p:spPr/>
        <p:txBody>
          <a:bodyPr/>
          <a:lstStyle/>
          <a:p>
            <a:endParaRPr lang="en-IN"/>
          </a:p>
        </p:txBody>
      </p:sp>
      <p:sp>
        <p:nvSpPr>
          <p:cNvPr id="6" name="TextBox 5"/>
          <p:cNvSpPr txBox="1"/>
          <p:nvPr/>
        </p:nvSpPr>
        <p:spPr>
          <a:xfrm>
            <a:off x="10946674" y="6335486"/>
            <a:ext cx="326572" cy="338554"/>
          </a:xfrm>
          <a:prstGeom prst="rect">
            <a:avLst/>
          </a:prstGeom>
          <a:noFill/>
        </p:spPr>
        <p:txBody>
          <a:bodyPr wrap="square" rtlCol="0">
            <a:spAutoFit/>
          </a:bodyPr>
          <a:lstStyle/>
          <a:p>
            <a:r>
              <a:rPr lang="en-US" sz="1600" dirty="0">
                <a:solidFill>
                  <a:schemeClr val="tx1"/>
                </a:solidFill>
                <a:latin typeface="Bahnschrift" panose="020B0502040204020203" pitchFamily="34" charset="0"/>
              </a:rPr>
              <a:t>3</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365320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hnschrift" panose="020B0502040204020203" pitchFamily="34" charset="0"/>
              </a:rPr>
              <a:t>Features Used in Emotion Detection</a:t>
            </a:r>
            <a:endParaRPr lang="en-IN" dirty="0">
              <a:latin typeface="Bahnschrift" panose="020B0502040204020203" pitchFamily="34" charset="0"/>
            </a:endParaRPr>
          </a:p>
        </p:txBody>
      </p:sp>
      <p:sp>
        <p:nvSpPr>
          <p:cNvPr id="4" name="TextBox 3"/>
          <p:cNvSpPr txBox="1"/>
          <p:nvPr/>
        </p:nvSpPr>
        <p:spPr>
          <a:xfrm>
            <a:off x="838200" y="2187076"/>
            <a:ext cx="10515600" cy="224676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Bahnschrift" panose="020B0502040204020203" pitchFamily="34" charset="0"/>
              </a:rPr>
              <a:t>Mel-Features</a:t>
            </a:r>
          </a:p>
          <a:p>
            <a:pPr marL="285750" indent="-285750">
              <a:buFont typeface="Arial" panose="020B0604020202020204" pitchFamily="34" charset="0"/>
              <a:buChar char="•"/>
            </a:pPr>
            <a:endParaRPr lang="en-US" dirty="0">
              <a:solidFill>
                <a:schemeClr val="tx1"/>
              </a:solidFill>
              <a:latin typeface="Bahnschrift" panose="020B0502040204020203"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rPr>
              <a:t>MFCCs</a:t>
            </a:r>
          </a:p>
          <a:p>
            <a:pPr marL="285750" indent="-285750">
              <a:buFont typeface="Arial" panose="020B0604020202020204" pitchFamily="34" charset="0"/>
              <a:buChar char="•"/>
            </a:pPr>
            <a:endParaRPr lang="en-US" dirty="0">
              <a:solidFill>
                <a:schemeClr val="tx1"/>
              </a:solidFill>
              <a:latin typeface="Bahnschrift" panose="020B0502040204020203"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rPr>
              <a:t>Delta </a:t>
            </a:r>
            <a:r>
              <a:rPr lang="en-US" dirty="0" smtClean="0">
                <a:solidFill>
                  <a:schemeClr val="tx1"/>
                </a:solidFill>
                <a:latin typeface="Bahnschrift" panose="020B0502040204020203" pitchFamily="34" charset="0"/>
              </a:rPr>
              <a:t>Features</a:t>
            </a:r>
          </a:p>
          <a:p>
            <a:pPr marL="285750" indent="-285750">
              <a:buFont typeface="Arial" panose="020B0604020202020204" pitchFamily="34" charset="0"/>
              <a:buChar char="•"/>
            </a:pPr>
            <a:endParaRPr lang="en-US" dirty="0">
              <a:solidFill>
                <a:schemeClr val="tx1"/>
              </a:solidFill>
              <a:latin typeface="Bahnschrift" panose="020B0502040204020203" pitchFamily="34" charset="0"/>
            </a:endParaRPr>
          </a:p>
          <a:p>
            <a:pPr marL="285750" indent="-285750">
              <a:buFont typeface="Arial" panose="020B0604020202020204" pitchFamily="34" charset="0"/>
              <a:buChar char="•"/>
            </a:pPr>
            <a:endParaRPr lang="en-US" dirty="0" smtClean="0">
              <a:solidFill>
                <a:schemeClr val="tx1"/>
              </a:solidFill>
              <a:latin typeface="Bahnschrift" panose="020B0502040204020203" pitchFamily="34" charset="0"/>
            </a:endParaRPr>
          </a:p>
          <a:p>
            <a:pPr marL="285750" indent="-285750">
              <a:buFont typeface="Arial" panose="020B0604020202020204" pitchFamily="34" charset="0"/>
              <a:buChar char="•"/>
            </a:pPr>
            <a:r>
              <a:rPr lang="en-US" dirty="0" smtClean="0">
                <a:solidFill>
                  <a:schemeClr val="tx1"/>
                </a:solidFill>
                <a:latin typeface="Bahnschrift" panose="020B0502040204020203" pitchFamily="34" charset="0"/>
              </a:rPr>
              <a:t>Other features such as Formant Frequencies, Chroma,</a:t>
            </a:r>
          </a:p>
          <a:p>
            <a:r>
              <a:rPr lang="en-US" dirty="0" smtClean="0">
                <a:solidFill>
                  <a:schemeClr val="tx1"/>
                </a:solidFill>
                <a:latin typeface="Bahnschrift" panose="020B0502040204020203" pitchFamily="34" charset="0"/>
              </a:rPr>
              <a:t>Contrast, </a:t>
            </a:r>
            <a:r>
              <a:rPr lang="en-US" dirty="0" err="1" smtClean="0">
                <a:solidFill>
                  <a:schemeClr val="tx1"/>
                </a:solidFill>
                <a:latin typeface="Bahnschrift" panose="020B0502040204020203" pitchFamily="34" charset="0"/>
              </a:rPr>
              <a:t>Tonnetz</a:t>
            </a:r>
            <a:r>
              <a:rPr lang="en-US" dirty="0" smtClean="0">
                <a:solidFill>
                  <a:schemeClr val="tx1"/>
                </a:solidFill>
                <a:latin typeface="Bahnschrift" panose="020B0502040204020203" pitchFamily="34" charset="0"/>
              </a:rPr>
              <a:t> etc., though available on </a:t>
            </a:r>
            <a:r>
              <a:rPr lang="en-US" dirty="0" err="1" smtClean="0">
                <a:solidFill>
                  <a:schemeClr val="tx1"/>
                </a:solidFill>
                <a:latin typeface="Bahnschrift" panose="020B0502040204020203" pitchFamily="34" charset="0"/>
              </a:rPr>
              <a:t>Librosa</a:t>
            </a:r>
            <a:r>
              <a:rPr lang="en-US" dirty="0" smtClean="0">
                <a:solidFill>
                  <a:schemeClr val="tx1"/>
                </a:solidFill>
                <a:latin typeface="Bahnschrift" panose="020B0502040204020203" pitchFamily="34" charset="0"/>
              </a:rPr>
              <a:t>, </a:t>
            </a:r>
          </a:p>
          <a:p>
            <a:r>
              <a:rPr lang="en-US" dirty="0" smtClean="0">
                <a:solidFill>
                  <a:schemeClr val="tx1"/>
                </a:solidFill>
                <a:latin typeface="Bahnschrift" panose="020B0502040204020203" pitchFamily="34" charset="0"/>
              </a:rPr>
              <a:t>are </a:t>
            </a:r>
            <a:r>
              <a:rPr lang="en-US" dirty="0" smtClean="0">
                <a:solidFill>
                  <a:schemeClr val="tx1"/>
                </a:solidFill>
                <a:latin typeface="Bahnschrift" panose="020B0502040204020203" pitchFamily="34" charset="0"/>
              </a:rPr>
              <a:t>not required for SER problem.</a:t>
            </a:r>
            <a:endParaRPr lang="en-IN" dirty="0">
              <a:solidFill>
                <a:schemeClr val="tx1"/>
              </a:solidFill>
              <a:latin typeface="Bahnschrift" panose="020B0502040204020203" pitchFamily="34" charset="0"/>
            </a:endParaRPr>
          </a:p>
        </p:txBody>
      </p:sp>
      <p:pic>
        <p:nvPicPr>
          <p:cNvPr id="3" name="Picture 2"/>
          <p:cNvPicPr>
            <a:picLocks noChangeAspect="1"/>
          </p:cNvPicPr>
          <p:nvPr/>
        </p:nvPicPr>
        <p:blipFill>
          <a:blip r:embed="rId2"/>
          <a:stretch>
            <a:fillRect/>
          </a:stretch>
        </p:blipFill>
        <p:spPr>
          <a:xfrm>
            <a:off x="6130425" y="1572685"/>
            <a:ext cx="4489677" cy="4583050"/>
          </a:xfrm>
          <a:prstGeom prst="rect">
            <a:avLst/>
          </a:prstGeom>
        </p:spPr>
      </p:pic>
      <p:sp>
        <p:nvSpPr>
          <p:cNvPr id="5" name="Slide Number Placeholder 4"/>
          <p:cNvSpPr>
            <a:spLocks noGrp="1"/>
          </p:cNvSpPr>
          <p:nvPr>
            <p:ph type="sldNum" sz="quarter" idx="12"/>
          </p:nvPr>
        </p:nvSpPr>
        <p:spPr/>
        <p:txBody>
          <a:bodyPr/>
          <a:lstStyle/>
          <a:p>
            <a:fld id="{2C749242-88BB-4DE0-86AD-2AB00795B448}" type="slidenum">
              <a:rPr lang="en-IN" smtClean="0"/>
              <a:t>4</a:t>
            </a:fld>
            <a:endParaRPr lang="en-IN"/>
          </a:p>
        </p:txBody>
      </p:sp>
      <p:sp>
        <p:nvSpPr>
          <p:cNvPr id="6" name="Footer Placeholder 5"/>
          <p:cNvSpPr>
            <a:spLocks noGrp="1"/>
          </p:cNvSpPr>
          <p:nvPr>
            <p:ph type="ftr" sz="quarter" idx="11"/>
          </p:nvPr>
        </p:nvSpPr>
        <p:spPr/>
        <p:txBody>
          <a:bodyPr/>
          <a:lstStyle/>
          <a:p>
            <a:endParaRPr lang="en-IN"/>
          </a:p>
        </p:txBody>
      </p:sp>
      <p:sp>
        <p:nvSpPr>
          <p:cNvPr id="8" name="TextBox 7"/>
          <p:cNvSpPr txBox="1"/>
          <p:nvPr/>
        </p:nvSpPr>
        <p:spPr>
          <a:xfrm>
            <a:off x="10946674" y="6335486"/>
            <a:ext cx="326572" cy="338554"/>
          </a:xfrm>
          <a:prstGeom prst="rect">
            <a:avLst/>
          </a:prstGeom>
          <a:noFill/>
        </p:spPr>
        <p:txBody>
          <a:bodyPr wrap="square" rtlCol="0">
            <a:spAutoFit/>
          </a:bodyPr>
          <a:lstStyle/>
          <a:p>
            <a:r>
              <a:rPr lang="en-US" sz="1600" dirty="0">
                <a:solidFill>
                  <a:schemeClr val="tx1"/>
                </a:solidFill>
                <a:latin typeface="Bahnschrift" panose="020B0502040204020203" pitchFamily="34" charset="0"/>
              </a:rPr>
              <a:t>4</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886683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999" y="509488"/>
            <a:ext cx="5955705" cy="1128000"/>
          </a:xfrm>
        </p:spPr>
        <p:txBody>
          <a:bodyPr/>
          <a:lstStyle/>
          <a:p>
            <a:r>
              <a:rPr lang="en-US" sz="3600" dirty="0">
                <a:latin typeface="Bahnschrift" panose="020B0502040204020203" pitchFamily="34" charset="0"/>
              </a:rPr>
              <a:t>State of the art Algorithms</a:t>
            </a:r>
            <a:endParaRPr lang="en-IN" sz="3600" dirty="0">
              <a:latin typeface="Bahnschrift" panose="020B0502040204020203" pitchFamily="34" charset="0"/>
            </a:endParaRPr>
          </a:p>
        </p:txBody>
      </p:sp>
      <p:sp>
        <p:nvSpPr>
          <p:cNvPr id="4" name="TextBox 3"/>
          <p:cNvSpPr txBox="1"/>
          <p:nvPr/>
        </p:nvSpPr>
        <p:spPr>
          <a:xfrm>
            <a:off x="838200" y="1709330"/>
            <a:ext cx="10515600"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tx1"/>
                </a:solidFill>
                <a:latin typeface="Bahnschrift" panose="020B0502040204020203" pitchFamily="34" charset="0"/>
              </a:rPr>
              <a:t>Several demonstrated architectures based on DNN, CNN, GMM, HMM, etc. have provided with some satisfactory results pertaining to emotion classification in English language.</a:t>
            </a:r>
          </a:p>
          <a:p>
            <a:pPr marL="285750" indent="-285750">
              <a:buFont typeface="Arial" panose="020B0604020202020204" pitchFamily="34" charset="0"/>
              <a:buChar char="•"/>
            </a:pPr>
            <a:endParaRPr lang="en-US" sz="1800" dirty="0">
              <a:solidFill>
                <a:schemeClr val="tx1"/>
              </a:solidFill>
              <a:latin typeface="Bahnschrift" panose="020B0502040204020203" pitchFamily="34" charset="0"/>
            </a:endParaRPr>
          </a:p>
          <a:p>
            <a:pPr marL="285750" indent="-285750">
              <a:buFont typeface="Arial" panose="020B0604020202020204" pitchFamily="34" charset="0"/>
              <a:buChar char="•"/>
            </a:pPr>
            <a:r>
              <a:rPr lang="en-US" sz="1800" dirty="0">
                <a:solidFill>
                  <a:schemeClr val="tx1"/>
                </a:solidFill>
                <a:latin typeface="Bahnschrift" panose="020B0502040204020203" pitchFamily="34" charset="0"/>
              </a:rPr>
              <a:t>LSTM is expected and demonstrated to have superior performance, since emotions are not only related to the present input state, but also on the past input states.</a:t>
            </a:r>
          </a:p>
          <a:p>
            <a:pPr marL="285750" indent="-285750">
              <a:buFont typeface="Arial" panose="020B0604020202020204" pitchFamily="34" charset="0"/>
              <a:buChar char="•"/>
            </a:pPr>
            <a:endParaRPr lang="en-US" sz="1800" dirty="0">
              <a:solidFill>
                <a:schemeClr val="tx1"/>
              </a:solidFill>
              <a:latin typeface="Bahnschrift" panose="020B0502040204020203" pitchFamily="34" charset="0"/>
            </a:endParaRPr>
          </a:p>
          <a:p>
            <a:pPr marL="285750" indent="-285750">
              <a:buFont typeface="Arial" panose="020B0604020202020204" pitchFamily="34" charset="0"/>
              <a:buChar char="•"/>
            </a:pPr>
            <a:r>
              <a:rPr lang="en-US" sz="1800" dirty="0">
                <a:solidFill>
                  <a:schemeClr val="tx1"/>
                </a:solidFill>
                <a:latin typeface="Bahnschrift" panose="020B0502040204020203" pitchFamily="34" charset="0"/>
              </a:rPr>
              <a:t>Apart from LSTM, we have also explored algorithms involving Random Forests, SVMs, RBMs and CNNs.</a:t>
            </a:r>
            <a:endParaRPr lang="en-IN" sz="1800" dirty="0">
              <a:solidFill>
                <a:schemeClr val="tx1"/>
              </a:solidFill>
              <a:latin typeface="Bahnschrift" panose="020B0502040204020203" pitchFamily="34" charset="0"/>
            </a:endParaRPr>
          </a:p>
        </p:txBody>
      </p:sp>
      <p:sp>
        <p:nvSpPr>
          <p:cNvPr id="3" name="Slide Number Placeholder 2"/>
          <p:cNvSpPr>
            <a:spLocks noGrp="1"/>
          </p:cNvSpPr>
          <p:nvPr>
            <p:ph type="sldNum" sz="quarter" idx="12"/>
          </p:nvPr>
        </p:nvSpPr>
        <p:spPr/>
        <p:txBody>
          <a:bodyPr/>
          <a:lstStyle/>
          <a:p>
            <a:fld id="{2C749242-88BB-4DE0-86AD-2AB00795B448}" type="slidenum">
              <a:rPr lang="en-IN" smtClean="0"/>
              <a:t>5</a:t>
            </a:fld>
            <a:endParaRPr lang="en-IN"/>
          </a:p>
        </p:txBody>
      </p:sp>
      <p:sp>
        <p:nvSpPr>
          <p:cNvPr id="5" name="Footer Placeholder 4"/>
          <p:cNvSpPr>
            <a:spLocks noGrp="1"/>
          </p:cNvSpPr>
          <p:nvPr>
            <p:ph type="ftr" sz="quarter" idx="11"/>
          </p:nvPr>
        </p:nvSpPr>
        <p:spPr/>
        <p:txBody>
          <a:bodyPr/>
          <a:lstStyle/>
          <a:p>
            <a:endParaRPr lang="en-IN"/>
          </a:p>
        </p:txBody>
      </p:sp>
      <p:sp>
        <p:nvSpPr>
          <p:cNvPr id="6" name="TextBox 5"/>
          <p:cNvSpPr txBox="1"/>
          <p:nvPr/>
        </p:nvSpPr>
        <p:spPr>
          <a:xfrm>
            <a:off x="10946674" y="6335486"/>
            <a:ext cx="326572" cy="338554"/>
          </a:xfrm>
          <a:prstGeom prst="rect">
            <a:avLst/>
          </a:prstGeom>
          <a:noFill/>
        </p:spPr>
        <p:txBody>
          <a:bodyPr wrap="square" rtlCol="0">
            <a:spAutoFit/>
          </a:bodyPr>
          <a:lstStyle/>
          <a:p>
            <a:r>
              <a:rPr lang="en-US" sz="1600" dirty="0">
                <a:solidFill>
                  <a:schemeClr val="tx1"/>
                </a:solidFill>
                <a:latin typeface="Bahnschrift" panose="020B0502040204020203" pitchFamily="34" charset="0"/>
              </a:rPr>
              <a:t>5</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118499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999" y="509488"/>
            <a:ext cx="8059713" cy="1128000"/>
          </a:xfrm>
        </p:spPr>
        <p:txBody>
          <a:bodyPr/>
          <a:lstStyle/>
          <a:p>
            <a:r>
              <a:rPr lang="en-US" dirty="0" smtClean="0">
                <a:latin typeface="Bahnschrift" panose="020B0502040204020203" pitchFamily="34" charset="0"/>
              </a:rPr>
              <a:t>Datasets</a:t>
            </a:r>
            <a:r>
              <a:rPr lang="en-US" dirty="0">
                <a:latin typeface="Bahnschrift" panose="020B0502040204020203" pitchFamily="34" charset="0"/>
              </a:rPr>
              <a:t> </a:t>
            </a:r>
            <a:r>
              <a:rPr lang="en-US" dirty="0" smtClean="0">
                <a:latin typeface="Bahnschrift" panose="020B0502040204020203" pitchFamily="34" charset="0"/>
              </a:rPr>
              <a:t>and</a:t>
            </a:r>
            <a:r>
              <a:rPr lang="en-US" dirty="0" smtClean="0">
                <a:latin typeface="Bahnschrift" panose="020B0502040204020203" pitchFamily="34" charset="0"/>
              </a:rPr>
              <a:t> Data-Preprocessing</a:t>
            </a:r>
            <a:endParaRPr lang="en-IN" dirty="0">
              <a:latin typeface="Bahnschrift" panose="020B0502040204020203" pitchFamily="34" charset="0"/>
            </a:endParaRPr>
          </a:p>
        </p:txBody>
      </p:sp>
      <p:sp>
        <p:nvSpPr>
          <p:cNvPr id="4" name="TextBox 3"/>
          <p:cNvSpPr txBox="1"/>
          <p:nvPr/>
        </p:nvSpPr>
        <p:spPr>
          <a:xfrm>
            <a:off x="838200" y="1690688"/>
            <a:ext cx="10515600" cy="181588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Bahnschrift" panose="020B0502040204020203" pitchFamily="34" charset="0"/>
              </a:rPr>
              <a:t>Dataset used: RAVDESS</a:t>
            </a:r>
          </a:p>
          <a:p>
            <a:pPr marL="285750" indent="-285750">
              <a:buFont typeface="Arial" panose="020B0604020202020204" pitchFamily="34" charset="0"/>
              <a:buChar char="•"/>
            </a:pPr>
            <a:endParaRPr lang="en-US" dirty="0">
              <a:solidFill>
                <a:schemeClr val="tx1"/>
              </a:solidFill>
              <a:latin typeface="Bahnschrift" panose="020B0502040204020203"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rPr>
              <a:t>Dataset in English language which have already been used in demonstrated studies.</a:t>
            </a:r>
          </a:p>
          <a:p>
            <a:pPr marL="285750" indent="-285750">
              <a:buFont typeface="Arial" panose="020B0604020202020204" pitchFamily="34" charset="0"/>
              <a:buChar char="•"/>
            </a:pPr>
            <a:endParaRPr lang="en-US" dirty="0">
              <a:solidFill>
                <a:schemeClr val="tx1"/>
              </a:solidFill>
              <a:latin typeface="Bahnschrift" panose="020B0502040204020203"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rPr>
              <a:t>MFCC features extracted using </a:t>
            </a:r>
            <a:r>
              <a:rPr lang="en-US" dirty="0" err="1">
                <a:solidFill>
                  <a:schemeClr val="tx1"/>
                </a:solidFill>
                <a:latin typeface="Bahnschrift" panose="020B0502040204020203" pitchFamily="34" charset="0"/>
              </a:rPr>
              <a:t>Librosa</a:t>
            </a:r>
            <a:r>
              <a:rPr lang="en-US" dirty="0">
                <a:solidFill>
                  <a:schemeClr val="tx1"/>
                </a:solidFill>
                <a:latin typeface="Bahnschrift" panose="020B0502040204020203" pitchFamily="34" charset="0"/>
              </a:rPr>
              <a:t> in Python</a:t>
            </a:r>
          </a:p>
          <a:p>
            <a:pPr marL="285750" indent="-285750">
              <a:buFont typeface="Arial" panose="020B0604020202020204" pitchFamily="34" charset="0"/>
              <a:buChar char="•"/>
            </a:pPr>
            <a:endParaRPr lang="en-US" dirty="0">
              <a:solidFill>
                <a:schemeClr val="tx1"/>
              </a:solidFill>
              <a:latin typeface="Bahnschrift" panose="020B0502040204020203" pitchFamily="34" charset="0"/>
            </a:endParaRPr>
          </a:p>
          <a:p>
            <a:pPr marL="285750" indent="-285750">
              <a:buFont typeface="Arial" panose="020B0604020202020204" pitchFamily="34" charset="0"/>
              <a:buChar char="•"/>
            </a:pPr>
            <a:r>
              <a:rPr lang="en-US" dirty="0">
                <a:solidFill>
                  <a:schemeClr val="tx1"/>
                </a:solidFill>
                <a:latin typeface="Bahnschrift" panose="020B0502040204020203" pitchFamily="34" charset="0"/>
              </a:rPr>
              <a:t>Delta and Delta-Delta Coefficients also extracted, but did not demonstrate much improvement in the efficiency of machine learning models.</a:t>
            </a:r>
            <a:endParaRPr lang="en-IN" dirty="0">
              <a:solidFill>
                <a:schemeClr val="tx1"/>
              </a:solidFill>
              <a:latin typeface="Bahnschrift" panose="020B0502040204020203" pitchFamily="34" charset="0"/>
            </a:endParaRPr>
          </a:p>
        </p:txBody>
      </p:sp>
      <p:sp>
        <p:nvSpPr>
          <p:cNvPr id="5" name="TextBox 4"/>
          <p:cNvSpPr txBox="1"/>
          <p:nvPr/>
        </p:nvSpPr>
        <p:spPr>
          <a:xfrm>
            <a:off x="0" y="6627168"/>
            <a:ext cx="12192000" cy="2308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  </a:t>
            </a:r>
            <a:endParaRPr lang="en-IN" sz="9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838200" y="4067283"/>
            <a:ext cx="4413069" cy="2464150"/>
          </a:xfrm>
          <a:prstGeom prst="rect">
            <a:avLst/>
          </a:prstGeom>
        </p:spPr>
      </p:pic>
      <p:pic>
        <p:nvPicPr>
          <p:cNvPr id="7" name="Picture 6"/>
          <p:cNvPicPr>
            <a:picLocks noChangeAspect="1"/>
          </p:cNvPicPr>
          <p:nvPr/>
        </p:nvPicPr>
        <p:blipFill>
          <a:blip r:embed="rId3"/>
          <a:stretch>
            <a:fillRect/>
          </a:stretch>
        </p:blipFill>
        <p:spPr>
          <a:xfrm>
            <a:off x="6757036" y="3812443"/>
            <a:ext cx="3889194" cy="2773441"/>
          </a:xfrm>
          <a:prstGeom prst="rect">
            <a:avLst/>
          </a:prstGeom>
        </p:spPr>
      </p:pic>
      <p:sp>
        <p:nvSpPr>
          <p:cNvPr id="6" name="Slide Number Placeholder 5"/>
          <p:cNvSpPr>
            <a:spLocks noGrp="1"/>
          </p:cNvSpPr>
          <p:nvPr>
            <p:ph type="sldNum" sz="quarter" idx="12"/>
          </p:nvPr>
        </p:nvSpPr>
        <p:spPr/>
        <p:txBody>
          <a:bodyPr/>
          <a:lstStyle/>
          <a:p>
            <a:fld id="{2C749242-88BB-4DE0-86AD-2AB00795B448}" type="slidenum">
              <a:rPr lang="en-IN" smtClean="0"/>
              <a:t>6</a:t>
            </a:fld>
            <a:endParaRPr lang="en-IN"/>
          </a:p>
        </p:txBody>
      </p:sp>
      <p:sp>
        <p:nvSpPr>
          <p:cNvPr id="8" name="Footer Placeholder 7"/>
          <p:cNvSpPr>
            <a:spLocks noGrp="1"/>
          </p:cNvSpPr>
          <p:nvPr>
            <p:ph type="ftr" sz="quarter" idx="11"/>
          </p:nvPr>
        </p:nvSpPr>
        <p:spPr/>
        <p:txBody>
          <a:bodyPr/>
          <a:lstStyle/>
          <a:p>
            <a:endParaRPr lang="en-IN"/>
          </a:p>
        </p:txBody>
      </p:sp>
      <p:sp>
        <p:nvSpPr>
          <p:cNvPr id="9" name="TextBox 8"/>
          <p:cNvSpPr txBox="1"/>
          <p:nvPr/>
        </p:nvSpPr>
        <p:spPr>
          <a:xfrm>
            <a:off x="10946674" y="6335486"/>
            <a:ext cx="326572"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6</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15038411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hnschrift" panose="020B0502040204020203" pitchFamily="34" charset="0"/>
              </a:rPr>
              <a:t>LSTM Approach</a:t>
            </a:r>
            <a:endParaRPr lang="en-IN" dirty="0"/>
          </a:p>
        </p:txBody>
      </p:sp>
      <p:sp>
        <p:nvSpPr>
          <p:cNvPr id="3" name="Content Placeholder 2"/>
          <p:cNvSpPr>
            <a:spLocks noGrp="1"/>
          </p:cNvSpPr>
          <p:nvPr>
            <p:ph idx="1"/>
          </p:nvPr>
        </p:nvSpPr>
        <p:spPr>
          <a:xfrm>
            <a:off x="838200" y="1825625"/>
            <a:ext cx="6542314" cy="4351338"/>
          </a:xfrm>
        </p:spPr>
        <p:txBody>
          <a:bodyPr>
            <a:normAutofit fontScale="92500"/>
          </a:bodyPr>
          <a:lstStyle/>
          <a:p>
            <a:r>
              <a:rPr lang="en-US" sz="1800" dirty="0">
                <a:latin typeface="Bahnschrift" panose="020B0502040204020203" pitchFamily="34" charset="0"/>
              </a:rPr>
              <a:t>A kind of Recurrent Neural Network</a:t>
            </a:r>
          </a:p>
          <a:p>
            <a:r>
              <a:rPr lang="en-US" sz="1800" dirty="0">
                <a:latin typeface="Bahnschrift" panose="020B0502040204020203" pitchFamily="34" charset="0"/>
              </a:rPr>
              <a:t>The LSTM network enables the deep learning network to estimate the dependency of a particular time frame onto earlier frames. </a:t>
            </a:r>
          </a:p>
          <a:p>
            <a:r>
              <a:rPr lang="en-US" sz="1800" dirty="0">
                <a:latin typeface="Bahnschrift" panose="020B0502040204020203" pitchFamily="34" charset="0"/>
              </a:rPr>
              <a:t>The structure consists of gate, cells and memory. The network takes both the new information and the earlier predictions as the input, which is then gated with the information available in the memory. A selective gate then allows only those predictions as output that meet some particular condition pertaining to the earlier frames. </a:t>
            </a:r>
          </a:p>
          <a:p>
            <a:r>
              <a:rPr lang="en-US" sz="1800" dirty="0">
                <a:latin typeface="Bahnschrift" panose="020B0502040204020203" pitchFamily="34" charset="0"/>
              </a:rPr>
              <a:t>In this manner, the network can not only very efficiently model the temporal variations, but also look back at the memory to fine-tune the predictions.</a:t>
            </a:r>
          </a:p>
          <a:p>
            <a:r>
              <a:rPr lang="en-US" sz="1800" dirty="0">
                <a:latin typeface="Bahnschrift" panose="020B0502040204020203" pitchFamily="34" charset="0"/>
              </a:rPr>
              <a:t>Despite literature supporting the decent accuracy of LSTM in emotion prediction on RAVDESS, the accuracy recorded is of 7%.</a:t>
            </a:r>
            <a:endParaRPr lang="en-IN" sz="1800" dirty="0">
              <a:latin typeface="Bahnschrift" panose="020B0502040204020203" pitchFamily="34" charset="0"/>
            </a:endParaRPr>
          </a:p>
        </p:txBody>
      </p:sp>
      <p:pic>
        <p:nvPicPr>
          <p:cNvPr id="4" name="Picture 3"/>
          <p:cNvPicPr>
            <a:picLocks noChangeAspect="1"/>
          </p:cNvPicPr>
          <p:nvPr/>
        </p:nvPicPr>
        <p:blipFill>
          <a:blip r:embed="rId2"/>
          <a:stretch>
            <a:fillRect/>
          </a:stretch>
        </p:blipFill>
        <p:spPr>
          <a:xfrm>
            <a:off x="7130413" y="2534874"/>
            <a:ext cx="4909681" cy="2402886"/>
          </a:xfrm>
          <a:prstGeom prst="rect">
            <a:avLst/>
          </a:prstGeom>
        </p:spPr>
      </p:pic>
      <p:sp>
        <p:nvSpPr>
          <p:cNvPr id="5" name="Slide Number Placeholder 4"/>
          <p:cNvSpPr>
            <a:spLocks noGrp="1"/>
          </p:cNvSpPr>
          <p:nvPr>
            <p:ph type="sldNum" sz="quarter" idx="12"/>
          </p:nvPr>
        </p:nvSpPr>
        <p:spPr/>
        <p:txBody>
          <a:bodyPr/>
          <a:lstStyle/>
          <a:p>
            <a:fld id="{2C749242-88BB-4DE0-86AD-2AB00795B448}" type="slidenum">
              <a:rPr lang="en-IN" smtClean="0"/>
              <a:t>7</a:t>
            </a:fld>
            <a:endParaRPr lang="en-IN"/>
          </a:p>
        </p:txBody>
      </p:sp>
      <p:sp>
        <p:nvSpPr>
          <p:cNvPr id="6" name="Footer Placeholder 5"/>
          <p:cNvSpPr>
            <a:spLocks noGrp="1"/>
          </p:cNvSpPr>
          <p:nvPr>
            <p:ph type="ftr" sz="quarter" idx="11"/>
          </p:nvPr>
        </p:nvSpPr>
        <p:spPr/>
        <p:txBody>
          <a:bodyPr/>
          <a:lstStyle/>
          <a:p>
            <a:endParaRPr lang="en-IN"/>
          </a:p>
        </p:txBody>
      </p:sp>
      <p:sp>
        <p:nvSpPr>
          <p:cNvPr id="7" name="TextBox 6"/>
          <p:cNvSpPr txBox="1"/>
          <p:nvPr/>
        </p:nvSpPr>
        <p:spPr>
          <a:xfrm>
            <a:off x="10946674" y="6335486"/>
            <a:ext cx="326572"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7</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8389765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hnschrift" panose="020B0502040204020203" pitchFamily="34" charset="0"/>
              </a:rPr>
              <a:t>SVM Approach</a:t>
            </a:r>
            <a:endParaRPr lang="en-IN" b="1" dirty="0"/>
          </a:p>
        </p:txBody>
      </p:sp>
      <p:sp>
        <p:nvSpPr>
          <p:cNvPr id="3" name="Content Placeholder 2"/>
          <p:cNvSpPr>
            <a:spLocks noGrp="1"/>
          </p:cNvSpPr>
          <p:nvPr>
            <p:ph idx="1"/>
          </p:nvPr>
        </p:nvSpPr>
        <p:spPr>
          <a:xfrm>
            <a:off x="838200" y="1825625"/>
            <a:ext cx="10515600" cy="1858101"/>
          </a:xfrm>
        </p:spPr>
        <p:txBody>
          <a:bodyPr>
            <a:normAutofit/>
          </a:bodyPr>
          <a:lstStyle/>
          <a:p>
            <a:pPr lvl="0"/>
            <a:r>
              <a:rPr lang="en-US" sz="1800" dirty="0">
                <a:latin typeface="Bahnschrift" panose="020B0502040204020203" pitchFamily="34" charset="0"/>
              </a:rPr>
              <a:t>SVMs used to project the data points in a training dataset to different hyperplanes.</a:t>
            </a:r>
            <a:endParaRPr lang="en-IN" sz="1800" dirty="0">
              <a:latin typeface="Bahnschrift" panose="020B0502040204020203" pitchFamily="34" charset="0"/>
            </a:endParaRPr>
          </a:p>
          <a:p>
            <a:pPr lvl="0"/>
            <a:r>
              <a:rPr lang="en-US" sz="1800" dirty="0">
                <a:latin typeface="Bahnschrift" panose="020B0502040204020203" pitchFamily="34" charset="0"/>
              </a:rPr>
              <a:t>The number of hyperplanes equals the number of </a:t>
            </a:r>
            <a:r>
              <a:rPr lang="en-US" sz="1800" dirty="0" smtClean="0">
                <a:latin typeface="Bahnschrift" panose="020B0502040204020203" pitchFamily="34" charset="0"/>
              </a:rPr>
              <a:t>classes of emotions</a:t>
            </a:r>
            <a:r>
              <a:rPr lang="en-US" sz="1800" dirty="0" smtClean="0">
                <a:latin typeface="Bahnschrift" panose="020B0502040204020203" pitchFamily="34" charset="0"/>
              </a:rPr>
              <a:t> </a:t>
            </a:r>
            <a:r>
              <a:rPr lang="en-US" sz="1800" dirty="0">
                <a:latin typeface="Bahnschrift" panose="020B0502040204020203" pitchFamily="34" charset="0"/>
              </a:rPr>
              <a:t>in the training datasets.</a:t>
            </a:r>
            <a:endParaRPr lang="en-IN" sz="1800" dirty="0">
              <a:latin typeface="Bahnschrift" panose="020B0502040204020203" pitchFamily="34" charset="0"/>
            </a:endParaRPr>
          </a:p>
          <a:p>
            <a:pPr lvl="0"/>
            <a:r>
              <a:rPr lang="en-US" sz="1800" dirty="0">
                <a:latin typeface="Bahnschrift" panose="020B0502040204020203" pitchFamily="34" charset="0"/>
              </a:rPr>
              <a:t>SVM classifiers group the points in different hyperplanes into maximally separable classes on the basis of different kernels.</a:t>
            </a:r>
            <a:endParaRPr lang="en-IN" sz="1800" dirty="0">
              <a:latin typeface="Bahnschrift" panose="020B0502040204020203" pitchFamily="34" charset="0"/>
            </a:endParaRPr>
          </a:p>
          <a:p>
            <a:pPr lvl="0"/>
            <a:r>
              <a:rPr lang="en-US" sz="1800" dirty="0">
                <a:latin typeface="Bahnschrift" panose="020B0502040204020203" pitchFamily="34" charset="0"/>
              </a:rPr>
              <a:t>Most frequently used kernels are linear, polynomial and radial basis functions.</a:t>
            </a:r>
            <a:endParaRPr lang="en-IN" sz="1800" dirty="0">
              <a:latin typeface="Bahnschrift" panose="020B0502040204020203" pitchFamily="34" charset="0"/>
            </a:endParaRPr>
          </a:p>
        </p:txBody>
      </p:sp>
      <p:pic>
        <p:nvPicPr>
          <p:cNvPr id="4" name="Picture 3"/>
          <p:cNvPicPr/>
          <p:nvPr/>
        </p:nvPicPr>
        <p:blipFill>
          <a:blip r:embed="rId2"/>
          <a:stretch>
            <a:fillRect/>
          </a:stretch>
        </p:blipFill>
        <p:spPr>
          <a:xfrm>
            <a:off x="838200" y="4011658"/>
            <a:ext cx="3015343" cy="2024062"/>
          </a:xfrm>
          <a:prstGeom prst="rect">
            <a:avLst/>
          </a:prstGeom>
        </p:spPr>
      </p:pic>
      <p:pic>
        <p:nvPicPr>
          <p:cNvPr id="5" name="Picture 4"/>
          <p:cNvPicPr/>
          <p:nvPr/>
        </p:nvPicPr>
        <p:blipFill>
          <a:blip r:embed="rId3"/>
          <a:stretch>
            <a:fillRect/>
          </a:stretch>
        </p:blipFill>
        <p:spPr>
          <a:xfrm>
            <a:off x="3853543" y="4140246"/>
            <a:ext cx="3540034" cy="1790292"/>
          </a:xfrm>
          <a:prstGeom prst="rect">
            <a:avLst/>
          </a:prstGeom>
        </p:spPr>
      </p:pic>
      <p:sp>
        <p:nvSpPr>
          <p:cNvPr id="6" name="TextBox 5"/>
          <p:cNvSpPr txBox="1"/>
          <p:nvPr/>
        </p:nvSpPr>
        <p:spPr>
          <a:xfrm>
            <a:off x="7589520" y="4423524"/>
            <a:ext cx="4323806" cy="73866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Bahnschrift" panose="020B0502040204020203" pitchFamily="34" charset="0"/>
              </a:rPr>
              <a:t>Accuracy for linear kernel: 49%</a:t>
            </a:r>
          </a:p>
          <a:p>
            <a:pPr marL="285750" indent="-285750">
              <a:buFont typeface="Arial" panose="020B0604020202020204" pitchFamily="34" charset="0"/>
              <a:buChar char="•"/>
            </a:pPr>
            <a:r>
              <a:rPr lang="en-US" dirty="0">
                <a:solidFill>
                  <a:schemeClr val="tx1"/>
                </a:solidFill>
                <a:latin typeface="Bahnschrift" panose="020B0502040204020203" pitchFamily="34" charset="0"/>
              </a:rPr>
              <a:t>Accuracy for polynomial kernel: 28%</a:t>
            </a:r>
          </a:p>
          <a:p>
            <a:pPr marL="285750" indent="-285750">
              <a:buFont typeface="Arial" panose="020B0604020202020204" pitchFamily="34" charset="0"/>
              <a:buChar char="•"/>
            </a:pPr>
            <a:r>
              <a:rPr lang="en-US" dirty="0">
                <a:solidFill>
                  <a:schemeClr val="tx1"/>
                </a:solidFill>
                <a:latin typeface="Bahnschrift" panose="020B0502040204020203" pitchFamily="34" charset="0"/>
              </a:rPr>
              <a:t>Accuracy for radial basis function kernel: 44%</a:t>
            </a:r>
            <a:endParaRPr lang="en-IN" dirty="0">
              <a:solidFill>
                <a:schemeClr val="tx1"/>
              </a:solidFill>
              <a:latin typeface="Bahnschrift" panose="020B0502040204020203" pitchFamily="34" charset="0"/>
            </a:endParaRPr>
          </a:p>
        </p:txBody>
      </p:sp>
      <p:sp>
        <p:nvSpPr>
          <p:cNvPr id="7" name="Slide Number Placeholder 6"/>
          <p:cNvSpPr>
            <a:spLocks noGrp="1"/>
          </p:cNvSpPr>
          <p:nvPr>
            <p:ph type="sldNum" sz="quarter" idx="12"/>
          </p:nvPr>
        </p:nvSpPr>
        <p:spPr/>
        <p:txBody>
          <a:bodyPr/>
          <a:lstStyle/>
          <a:p>
            <a:fld id="{2C749242-88BB-4DE0-86AD-2AB00795B448}" type="slidenum">
              <a:rPr lang="en-IN" smtClean="0"/>
              <a:t>8</a:t>
            </a:fld>
            <a:endParaRPr lang="en-IN"/>
          </a:p>
        </p:txBody>
      </p:sp>
      <p:sp>
        <p:nvSpPr>
          <p:cNvPr id="8" name="Footer Placeholder 7"/>
          <p:cNvSpPr>
            <a:spLocks noGrp="1"/>
          </p:cNvSpPr>
          <p:nvPr>
            <p:ph type="ftr" sz="quarter" idx="11"/>
          </p:nvPr>
        </p:nvSpPr>
        <p:spPr/>
        <p:txBody>
          <a:bodyPr/>
          <a:lstStyle/>
          <a:p>
            <a:endParaRPr lang="en-IN"/>
          </a:p>
        </p:txBody>
      </p:sp>
      <p:sp>
        <p:nvSpPr>
          <p:cNvPr id="9" name="TextBox 8"/>
          <p:cNvSpPr txBox="1"/>
          <p:nvPr/>
        </p:nvSpPr>
        <p:spPr>
          <a:xfrm>
            <a:off x="10946674" y="6335486"/>
            <a:ext cx="326572" cy="338554"/>
          </a:xfrm>
          <a:prstGeom prst="rect">
            <a:avLst/>
          </a:prstGeom>
          <a:noFill/>
        </p:spPr>
        <p:txBody>
          <a:bodyPr wrap="square" rtlCol="0">
            <a:spAutoFit/>
          </a:bodyPr>
          <a:lstStyle/>
          <a:p>
            <a:r>
              <a:rPr lang="en-US" sz="1600" dirty="0" smtClean="0">
                <a:solidFill>
                  <a:schemeClr val="tx1"/>
                </a:solidFill>
                <a:latin typeface="Bahnschrift" panose="020B0502040204020203" pitchFamily="34" charset="0"/>
              </a:rPr>
              <a:t>8</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106507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hnschrift" panose="020B0502040204020203" pitchFamily="34" charset="0"/>
              </a:rPr>
              <a:t>KNN-based Approach</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403" y="3451301"/>
            <a:ext cx="4929397" cy="3101913"/>
          </a:xfrm>
          <a:prstGeom prst="rect">
            <a:avLst/>
          </a:prstGeom>
          <a:solidFill>
            <a:schemeClr val="tx1"/>
          </a:solidFill>
        </p:spPr>
      </p:pic>
      <p:sp>
        <p:nvSpPr>
          <p:cNvPr id="6" name="TextBox 5"/>
          <p:cNvSpPr txBox="1"/>
          <p:nvPr/>
        </p:nvSpPr>
        <p:spPr>
          <a:xfrm>
            <a:off x="838200" y="1690688"/>
            <a:ext cx="5405846" cy="289310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Bahnschrift" panose="020B0502040204020203" pitchFamily="34" charset="0"/>
              </a:rPr>
              <a:t>KNN is a type of classification where the function is only approximated locally and all computation is deferred until function evaluation. </a:t>
            </a:r>
          </a:p>
          <a:p>
            <a:pPr marL="285750" indent="-285750">
              <a:buFont typeface="Arial" panose="020B0604020202020204" pitchFamily="34" charset="0"/>
              <a:buChar char="•"/>
            </a:pPr>
            <a:r>
              <a:rPr lang="en-US" dirty="0">
                <a:solidFill>
                  <a:schemeClr val="tx1"/>
                </a:solidFill>
                <a:latin typeface="Bahnschrift" panose="020B0502040204020203" pitchFamily="34" charset="0"/>
              </a:rPr>
              <a:t>Algorithm relies on distance and local structure for classification.</a:t>
            </a:r>
          </a:p>
          <a:p>
            <a:pPr marL="285750" indent="-285750">
              <a:buFont typeface="Arial" panose="020B0604020202020204" pitchFamily="34" charset="0"/>
              <a:buChar char="•"/>
            </a:pPr>
            <a:r>
              <a:rPr lang="en-US" dirty="0">
                <a:solidFill>
                  <a:schemeClr val="tx1"/>
                </a:solidFill>
                <a:latin typeface="Bahnschrift" panose="020B0502040204020203" pitchFamily="34" charset="0"/>
              </a:rPr>
              <a:t>The training examples are vectors in a multidimensional feature space, each with a class label. The training phase of the algorithm consists only of storing the feature vectors and class labels of the training samples.</a:t>
            </a:r>
          </a:p>
          <a:p>
            <a:pPr marL="285750" indent="-285750">
              <a:buFont typeface="Arial" panose="020B0604020202020204" pitchFamily="34" charset="0"/>
              <a:buChar char="•"/>
            </a:pPr>
            <a:r>
              <a:rPr lang="en-US" dirty="0">
                <a:solidFill>
                  <a:schemeClr val="tx1"/>
                </a:solidFill>
                <a:latin typeface="Bahnschrift" panose="020B0502040204020203" pitchFamily="34" charset="0"/>
              </a:rPr>
              <a:t>In the classification phase, k is a user-defined constant, and an unlabeled vector (a query or test point) is classified by assigning the label which is most frequent among the k training samples nearest to that query point.</a:t>
            </a:r>
            <a:endParaRPr lang="en-IN" dirty="0">
              <a:solidFill>
                <a:schemeClr val="tx1"/>
              </a:solidFill>
              <a:latin typeface="Bahnschrift" panose="020B0502040204020203" pitchFamily="34" charset="0"/>
            </a:endParaRPr>
          </a:p>
        </p:txBody>
      </p:sp>
      <p:sp>
        <p:nvSpPr>
          <p:cNvPr id="7" name="TextBox 6"/>
          <p:cNvSpPr txBox="1"/>
          <p:nvPr/>
        </p:nvSpPr>
        <p:spPr>
          <a:xfrm>
            <a:off x="6923314" y="1027906"/>
            <a:ext cx="4245429" cy="1631216"/>
          </a:xfrm>
          <a:prstGeom prst="rect">
            <a:avLst/>
          </a:prstGeom>
          <a:noFill/>
        </p:spPr>
        <p:txBody>
          <a:bodyPr wrap="square" rtlCol="0">
            <a:spAutoFit/>
          </a:bodyPr>
          <a:lstStyle/>
          <a:p>
            <a:r>
              <a:rPr lang="en-US" sz="2000" dirty="0">
                <a:solidFill>
                  <a:schemeClr val="tx1"/>
                </a:solidFill>
                <a:latin typeface="Bahnschrift" panose="020B0502040204020203" pitchFamily="34" charset="0"/>
              </a:rPr>
              <a:t>Highest accuracy recorded: 53% for k=1</a:t>
            </a:r>
          </a:p>
          <a:p>
            <a:endParaRPr lang="en-US" sz="2000" dirty="0">
              <a:solidFill>
                <a:schemeClr val="tx1"/>
              </a:solidFill>
              <a:latin typeface="Bahnschrift" panose="020B0502040204020203" pitchFamily="34" charset="0"/>
            </a:endParaRPr>
          </a:p>
          <a:p>
            <a:r>
              <a:rPr lang="en-US" sz="2000" dirty="0">
                <a:solidFill>
                  <a:schemeClr val="tx1"/>
                </a:solidFill>
                <a:latin typeface="Bahnschrift" panose="020B0502040204020203" pitchFamily="34" charset="0"/>
              </a:rPr>
              <a:t>k here is the Euclidean distance between data points.</a:t>
            </a:r>
            <a:endParaRPr lang="en-IN" sz="2000" dirty="0">
              <a:solidFill>
                <a:schemeClr val="tx1"/>
              </a:solidFill>
              <a:latin typeface="Bahnschrift" panose="020B0502040204020203" pitchFamily="34" charset="0"/>
            </a:endParaRPr>
          </a:p>
        </p:txBody>
      </p:sp>
      <p:sp>
        <p:nvSpPr>
          <p:cNvPr id="3" name="Slide Number Placeholder 2"/>
          <p:cNvSpPr>
            <a:spLocks noGrp="1"/>
          </p:cNvSpPr>
          <p:nvPr>
            <p:ph type="sldNum" sz="quarter" idx="12"/>
          </p:nvPr>
        </p:nvSpPr>
        <p:spPr/>
        <p:txBody>
          <a:bodyPr/>
          <a:lstStyle/>
          <a:p>
            <a:fld id="{2C749242-88BB-4DE0-86AD-2AB00795B448}" type="slidenum">
              <a:rPr lang="en-IN" smtClean="0"/>
              <a:t>9</a:t>
            </a:fld>
            <a:endParaRPr lang="en-IN"/>
          </a:p>
        </p:txBody>
      </p:sp>
      <p:sp>
        <p:nvSpPr>
          <p:cNvPr id="4" name="Footer Placeholder 3"/>
          <p:cNvSpPr>
            <a:spLocks noGrp="1"/>
          </p:cNvSpPr>
          <p:nvPr>
            <p:ph type="ftr" sz="quarter" idx="11"/>
          </p:nvPr>
        </p:nvSpPr>
        <p:spPr/>
        <p:txBody>
          <a:bodyPr/>
          <a:lstStyle/>
          <a:p>
            <a:endParaRPr lang="en-IN"/>
          </a:p>
        </p:txBody>
      </p:sp>
      <p:sp>
        <p:nvSpPr>
          <p:cNvPr id="8" name="TextBox 7"/>
          <p:cNvSpPr txBox="1"/>
          <p:nvPr/>
        </p:nvSpPr>
        <p:spPr>
          <a:xfrm>
            <a:off x="11482252" y="6335486"/>
            <a:ext cx="326572" cy="338554"/>
          </a:xfrm>
          <a:prstGeom prst="rect">
            <a:avLst/>
          </a:prstGeom>
          <a:noFill/>
        </p:spPr>
        <p:txBody>
          <a:bodyPr wrap="square" rtlCol="0">
            <a:spAutoFit/>
          </a:bodyPr>
          <a:lstStyle/>
          <a:p>
            <a:r>
              <a:rPr lang="en-US" sz="1600" dirty="0">
                <a:solidFill>
                  <a:schemeClr val="tx1"/>
                </a:solidFill>
                <a:latin typeface="Bahnschrift" panose="020B0502040204020203" pitchFamily="34" charset="0"/>
              </a:rPr>
              <a:t>9</a:t>
            </a:r>
            <a:endParaRPr lang="en-IN" sz="16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4211522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Holographic Gradients Consulting Toolkit by Slidesgo">
  <a:themeElements>
    <a:clrScheme name="Simple Light">
      <a:dk1>
        <a:srgbClr val="FFFFFF"/>
      </a:dk1>
      <a:lt1>
        <a:srgbClr val="182026"/>
      </a:lt1>
      <a:dk2>
        <a:srgbClr val="FAC4A2"/>
      </a:dk2>
      <a:lt2>
        <a:srgbClr val="FFF393"/>
      </a:lt2>
      <a:accent1>
        <a:srgbClr val="A1E5D6"/>
      </a:accent1>
      <a:accent2>
        <a:srgbClr val="6CE0D3"/>
      </a:accent2>
      <a:accent3>
        <a:srgbClr val="7191C0"/>
      </a:accent3>
      <a:accent4>
        <a:srgbClr val="C190BF"/>
      </a:accent4>
      <a:accent5>
        <a:srgbClr val="FFFFFF"/>
      </a:accent5>
      <a:accent6>
        <a:srgbClr val="18202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Holographic Gradients Consulting Toolkit by Slidesgo</Template>
  <TotalTime>1111</TotalTime>
  <Words>1829</Words>
  <Application>Microsoft Office PowerPoint</Application>
  <PresentationFormat>Widescreen</PresentationFormat>
  <Paragraphs>197</Paragraphs>
  <Slides>25</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25</vt:i4>
      </vt:variant>
    </vt:vector>
  </HeadingPairs>
  <TitlesOfParts>
    <vt:vector size="41" baseType="lpstr">
      <vt:lpstr>Arial</vt:lpstr>
      <vt:lpstr>Bahnschrift</vt:lpstr>
      <vt:lpstr>Calibri</vt:lpstr>
      <vt:lpstr>Fredoka One</vt:lpstr>
      <vt:lpstr>inherit</vt:lpstr>
      <vt:lpstr>Krona One</vt:lpstr>
      <vt:lpstr>Libre Franklin</vt:lpstr>
      <vt:lpstr>Libre Franklin Thin</vt:lpstr>
      <vt:lpstr>Palanquin Dark</vt:lpstr>
      <vt:lpstr>Proxima Nova</vt:lpstr>
      <vt:lpstr>Proxima Nova Semibold</vt:lpstr>
      <vt:lpstr>Roboto Condensed Light</vt:lpstr>
      <vt:lpstr>Times New Roman</vt:lpstr>
      <vt:lpstr>Whitney</vt:lpstr>
      <vt:lpstr>Holographic Gradients Consulting Toolkit by Slidesgo</vt:lpstr>
      <vt:lpstr>Slidesgo Final Pages</vt:lpstr>
      <vt:lpstr>Final Year Project Presentation on Emotion Detection  using Speech Analysis for Different Emergency Helplines </vt:lpstr>
      <vt:lpstr>Outline</vt:lpstr>
      <vt:lpstr>Introduction</vt:lpstr>
      <vt:lpstr>Features Used in Emotion Detection</vt:lpstr>
      <vt:lpstr>State of the art Algorithms</vt:lpstr>
      <vt:lpstr>Datasets and Data-Preprocessing</vt:lpstr>
      <vt:lpstr>LSTM Approach</vt:lpstr>
      <vt:lpstr>SVM Approach</vt:lpstr>
      <vt:lpstr>KNN-based Approach</vt:lpstr>
      <vt:lpstr>Random Forest Approach</vt:lpstr>
      <vt:lpstr>Boltzmann Machine Based - Approach</vt:lpstr>
      <vt:lpstr>RBM-based Approach (contd…)</vt:lpstr>
      <vt:lpstr>CNN-based Approach</vt:lpstr>
      <vt:lpstr>PowerPoint Presentation</vt:lpstr>
      <vt:lpstr>VGG 16 Results:</vt:lpstr>
      <vt:lpstr>Cons of VGG16</vt:lpstr>
      <vt:lpstr>Inception Model</vt:lpstr>
      <vt:lpstr>PowerPoint Presentation</vt:lpstr>
      <vt:lpstr>Inception Results</vt:lpstr>
      <vt:lpstr>It fixes one of the major problems with VGG16, that is, it is computationally efficient and much faster to train than VGG16.  </vt:lpstr>
      <vt:lpstr>Preliminary Prototyping</vt:lpstr>
      <vt:lpstr>  As one can observe, on this particular dataset, the overall accuracy is achieved to a higher value through the inception model,  however, it must be noted that VGG16 is able to discern between certain emotions to a higher accuracy than Inception, as evidenced by the confusion matrix. These emotions are also the ones which actually  matter more - anger, calm and disgust.  However, Inception would gain the upper hand here as it is computationally more efficient and thus much more practical </vt:lpstr>
      <vt:lpstr>Deductions</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Seminar Presentation on Image Upscaling using Machine Learning Algorithms</dc:title>
  <dc:creator>admin</dc:creator>
  <cp:lastModifiedBy>admin</cp:lastModifiedBy>
  <cp:revision>87</cp:revision>
  <dcterms:created xsi:type="dcterms:W3CDTF">2020-11-03T14:41:39Z</dcterms:created>
  <dcterms:modified xsi:type="dcterms:W3CDTF">2021-05-11T19:19:47Z</dcterms:modified>
</cp:coreProperties>
</file>